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0058400" cy="7772400"/>
  <p:notesSz cx="10058400" cy="77724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8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4380" y="2409444"/>
            <a:ext cx="8549640" cy="16322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79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0" y="0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0" y="0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F7F7F7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750" b="0" i="0">
                <a:solidFill>
                  <a:srgbClr val="F7F7F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F7F7F7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80075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00" b="1" i="0">
                <a:solidFill>
                  <a:srgbClr val="F7F7F7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24486" y="1661495"/>
            <a:ext cx="7409426" cy="469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 i="0">
                <a:solidFill>
                  <a:srgbClr val="F7F7F7"/>
                </a:solidFill>
                <a:latin typeface="Courier New"/>
                <a:cs typeface="Courier New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334319" y="2692975"/>
            <a:ext cx="7389761" cy="24403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50" b="0" i="0">
                <a:solidFill>
                  <a:srgbClr val="F7F7F7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7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57275"/>
            <a:ext cx="10058400" cy="5657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348299" y="1458045"/>
            <a:ext cx="650240" cy="859155"/>
          </a:xfrm>
          <a:custGeom>
            <a:avLst/>
            <a:gdLst/>
            <a:ahLst/>
            <a:cxnLst/>
            <a:rect l="l" t="t" r="r" b="b"/>
            <a:pathLst>
              <a:path w="650239" h="859155">
                <a:moveTo>
                  <a:pt x="0" y="0"/>
                </a:moveTo>
                <a:lnTo>
                  <a:pt x="650058" y="0"/>
                </a:lnTo>
                <a:lnTo>
                  <a:pt x="650058" y="858614"/>
                </a:lnTo>
                <a:lnTo>
                  <a:pt x="0" y="858614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998357" y="1458045"/>
            <a:ext cx="480059" cy="859155"/>
          </a:xfrm>
          <a:custGeom>
            <a:avLst/>
            <a:gdLst/>
            <a:ahLst/>
            <a:cxnLst/>
            <a:rect l="l" t="t" r="r" b="b"/>
            <a:pathLst>
              <a:path w="480060" h="859155">
                <a:moveTo>
                  <a:pt x="0" y="0"/>
                </a:moveTo>
                <a:lnTo>
                  <a:pt x="479613" y="0"/>
                </a:lnTo>
                <a:lnTo>
                  <a:pt x="479613" y="858614"/>
                </a:lnTo>
                <a:lnTo>
                  <a:pt x="0" y="858614"/>
                </a:lnTo>
                <a:lnTo>
                  <a:pt x="0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485995" y="1458045"/>
            <a:ext cx="427355" cy="859155"/>
          </a:xfrm>
          <a:custGeom>
            <a:avLst/>
            <a:gdLst/>
            <a:ahLst/>
            <a:cxnLst/>
            <a:rect l="l" t="t" r="r" b="b"/>
            <a:pathLst>
              <a:path w="427355" h="859155">
                <a:moveTo>
                  <a:pt x="0" y="0"/>
                </a:moveTo>
                <a:lnTo>
                  <a:pt x="426761" y="0"/>
                </a:lnTo>
                <a:lnTo>
                  <a:pt x="426761" y="858614"/>
                </a:lnTo>
                <a:lnTo>
                  <a:pt x="0" y="858614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912757" y="1458045"/>
            <a:ext cx="464820" cy="859155"/>
          </a:xfrm>
          <a:custGeom>
            <a:avLst/>
            <a:gdLst/>
            <a:ahLst/>
            <a:cxnLst/>
            <a:rect l="l" t="t" r="r" b="b"/>
            <a:pathLst>
              <a:path w="464820" h="859155">
                <a:moveTo>
                  <a:pt x="0" y="0"/>
                </a:moveTo>
                <a:lnTo>
                  <a:pt x="464473" y="0"/>
                </a:lnTo>
                <a:lnTo>
                  <a:pt x="464473" y="858614"/>
                </a:lnTo>
                <a:lnTo>
                  <a:pt x="0" y="858614"/>
                </a:lnTo>
                <a:lnTo>
                  <a:pt x="0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392653" y="1458045"/>
            <a:ext cx="462280" cy="859155"/>
          </a:xfrm>
          <a:custGeom>
            <a:avLst/>
            <a:gdLst/>
            <a:ahLst/>
            <a:cxnLst/>
            <a:rect l="l" t="t" r="r" b="b"/>
            <a:pathLst>
              <a:path w="462279" h="859155">
                <a:moveTo>
                  <a:pt x="0" y="0"/>
                </a:moveTo>
                <a:lnTo>
                  <a:pt x="462251" y="0"/>
                </a:lnTo>
                <a:lnTo>
                  <a:pt x="462251" y="858614"/>
                </a:lnTo>
                <a:lnTo>
                  <a:pt x="0" y="858614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096495" y="1458045"/>
            <a:ext cx="450850" cy="859155"/>
          </a:xfrm>
          <a:custGeom>
            <a:avLst/>
            <a:gdLst/>
            <a:ahLst/>
            <a:cxnLst/>
            <a:rect l="l" t="t" r="r" b="b"/>
            <a:pathLst>
              <a:path w="450850" h="859155">
                <a:moveTo>
                  <a:pt x="0" y="0"/>
                </a:moveTo>
                <a:lnTo>
                  <a:pt x="450641" y="0"/>
                </a:lnTo>
                <a:lnTo>
                  <a:pt x="450641" y="858614"/>
                </a:lnTo>
                <a:lnTo>
                  <a:pt x="0" y="858614"/>
                </a:lnTo>
                <a:lnTo>
                  <a:pt x="0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546085" y="1458045"/>
            <a:ext cx="1345565" cy="859155"/>
          </a:xfrm>
          <a:custGeom>
            <a:avLst/>
            <a:gdLst/>
            <a:ahLst/>
            <a:cxnLst/>
            <a:rect l="l" t="t" r="r" b="b"/>
            <a:pathLst>
              <a:path w="1345564" h="859155">
                <a:moveTo>
                  <a:pt x="0" y="0"/>
                </a:moveTo>
                <a:lnTo>
                  <a:pt x="1345562" y="0"/>
                </a:lnTo>
                <a:lnTo>
                  <a:pt x="1345562" y="858614"/>
                </a:lnTo>
                <a:lnTo>
                  <a:pt x="0" y="858614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-590" dirty="0"/>
              <a:t>M</a:t>
            </a:r>
            <a:r>
              <a:rPr spc="-1639" dirty="0"/>
              <a:t> </a:t>
            </a:r>
            <a:r>
              <a:rPr spc="-285" dirty="0"/>
              <a:t>u</a:t>
            </a:r>
            <a:r>
              <a:rPr spc="-440" dirty="0"/>
              <a:t>l</a:t>
            </a:r>
            <a:r>
              <a:rPr spc="-170" dirty="0"/>
              <a:t>t</a:t>
            </a:r>
            <a:r>
              <a:rPr spc="-130" dirty="0"/>
              <a:t>i</a:t>
            </a:r>
            <a:r>
              <a:rPr spc="-560" dirty="0"/>
              <a:t>-</a:t>
            </a:r>
            <a:r>
              <a:rPr spc="-365" dirty="0"/>
              <a:t>S</a:t>
            </a:r>
            <a:r>
              <a:rPr spc="-204" dirty="0"/>
              <a:t>t</a:t>
            </a:r>
            <a:r>
              <a:rPr spc="-360" dirty="0"/>
              <a:t>a</a:t>
            </a:r>
            <a:r>
              <a:rPr spc="-204" dirty="0"/>
              <a:t>g</a:t>
            </a:r>
            <a:r>
              <a:rPr spc="-400" dirty="0"/>
              <a:t>e</a:t>
            </a:r>
            <a:r>
              <a:rPr spc="-240" dirty="0"/>
              <a:t> </a:t>
            </a:r>
            <a:r>
              <a:rPr spc="-285" dirty="0"/>
              <a:t>D</a:t>
            </a:r>
            <a:r>
              <a:rPr spc="-400" dirty="0"/>
              <a:t>o</a:t>
            </a:r>
            <a:r>
              <a:rPr spc="-95" dirty="0"/>
              <a:t>w</a:t>
            </a:r>
            <a:r>
              <a:rPr spc="-380" dirty="0"/>
              <a:t>nlo</a:t>
            </a:r>
            <a:r>
              <a:rPr spc="-150" dirty="0"/>
              <a:t>a</a:t>
            </a:r>
            <a:r>
              <a:rPr spc="-590" dirty="0"/>
              <a:t>d</a:t>
            </a:r>
          </a:p>
        </p:txBody>
      </p:sp>
      <p:sp>
        <p:nvSpPr>
          <p:cNvPr id="10" name="object 10"/>
          <p:cNvSpPr/>
          <p:nvPr/>
        </p:nvSpPr>
        <p:spPr>
          <a:xfrm>
            <a:off x="1335239" y="2654728"/>
            <a:ext cx="83820" cy="303530"/>
          </a:xfrm>
          <a:custGeom>
            <a:avLst/>
            <a:gdLst/>
            <a:ahLst/>
            <a:cxnLst/>
            <a:rect l="l" t="t" r="r" b="b"/>
            <a:pathLst>
              <a:path w="83819" h="303530">
                <a:moveTo>
                  <a:pt x="0" y="0"/>
                </a:moveTo>
                <a:lnTo>
                  <a:pt x="83232" y="0"/>
                </a:lnTo>
                <a:lnTo>
                  <a:pt x="83232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02461" y="2654728"/>
            <a:ext cx="4527550" cy="303530"/>
          </a:xfrm>
          <a:custGeom>
            <a:avLst/>
            <a:gdLst/>
            <a:ahLst/>
            <a:cxnLst/>
            <a:rect l="l" t="t" r="r" b="b"/>
            <a:pathLst>
              <a:path w="4527550" h="303530">
                <a:moveTo>
                  <a:pt x="0" y="0"/>
                </a:moveTo>
                <a:lnTo>
                  <a:pt x="4527462" y="0"/>
                </a:lnTo>
                <a:lnTo>
                  <a:pt x="4527462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132244" y="2654728"/>
            <a:ext cx="257175" cy="303530"/>
          </a:xfrm>
          <a:custGeom>
            <a:avLst/>
            <a:gdLst/>
            <a:ahLst/>
            <a:cxnLst/>
            <a:rect l="l" t="t" r="r" b="b"/>
            <a:pathLst>
              <a:path w="257175" h="303530">
                <a:moveTo>
                  <a:pt x="0" y="0"/>
                </a:moveTo>
                <a:lnTo>
                  <a:pt x="257026" y="0"/>
                </a:lnTo>
                <a:lnTo>
                  <a:pt x="257026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333747" y="3092123"/>
            <a:ext cx="84455" cy="325120"/>
          </a:xfrm>
          <a:custGeom>
            <a:avLst/>
            <a:gdLst/>
            <a:ahLst/>
            <a:cxnLst/>
            <a:rect l="l" t="t" r="r" b="b"/>
            <a:pathLst>
              <a:path w="84455" h="325120">
                <a:moveTo>
                  <a:pt x="0" y="0"/>
                </a:moveTo>
                <a:lnTo>
                  <a:pt x="84455" y="0"/>
                </a:lnTo>
                <a:lnTo>
                  <a:pt x="84455" y="324836"/>
                </a:lnTo>
                <a:lnTo>
                  <a:pt x="0" y="32483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05823" y="3092123"/>
            <a:ext cx="1758950" cy="270510"/>
          </a:xfrm>
          <a:custGeom>
            <a:avLst/>
            <a:gdLst/>
            <a:ahLst/>
            <a:cxnLst/>
            <a:rect l="l" t="t" r="r" b="b"/>
            <a:pathLst>
              <a:path w="1758950" h="270510">
                <a:moveTo>
                  <a:pt x="0" y="0"/>
                </a:moveTo>
                <a:lnTo>
                  <a:pt x="1758585" y="0"/>
                </a:lnTo>
                <a:lnTo>
                  <a:pt x="1758585" y="270388"/>
                </a:lnTo>
                <a:lnTo>
                  <a:pt x="0" y="270388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356629" y="3092123"/>
            <a:ext cx="87630" cy="270510"/>
          </a:xfrm>
          <a:custGeom>
            <a:avLst/>
            <a:gdLst/>
            <a:ahLst/>
            <a:cxnLst/>
            <a:rect l="l" t="t" r="r" b="b"/>
            <a:pathLst>
              <a:path w="87629" h="270510">
                <a:moveTo>
                  <a:pt x="0" y="0"/>
                </a:moveTo>
                <a:lnTo>
                  <a:pt x="87560" y="0"/>
                </a:lnTo>
                <a:lnTo>
                  <a:pt x="87560" y="270388"/>
                </a:lnTo>
                <a:lnTo>
                  <a:pt x="0" y="270388"/>
                </a:lnTo>
                <a:lnTo>
                  <a:pt x="0" y="0"/>
                </a:lnTo>
                <a:close/>
              </a:path>
            </a:pathLst>
          </a:custGeom>
          <a:solidFill>
            <a:srgbClr val="28282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493870" y="3092123"/>
            <a:ext cx="4718685" cy="325120"/>
          </a:xfrm>
          <a:custGeom>
            <a:avLst/>
            <a:gdLst/>
            <a:ahLst/>
            <a:cxnLst/>
            <a:rect l="l" t="t" r="r" b="b"/>
            <a:pathLst>
              <a:path w="4718684" h="325120">
                <a:moveTo>
                  <a:pt x="0" y="0"/>
                </a:moveTo>
                <a:lnTo>
                  <a:pt x="4718065" y="0"/>
                </a:lnTo>
                <a:lnTo>
                  <a:pt x="4718065" y="324836"/>
                </a:lnTo>
                <a:lnTo>
                  <a:pt x="0" y="32483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560916" y="3362511"/>
            <a:ext cx="2254250" cy="325120"/>
          </a:xfrm>
          <a:custGeom>
            <a:avLst/>
            <a:gdLst/>
            <a:ahLst/>
            <a:cxnLst/>
            <a:rect l="l" t="t" r="r" b="b"/>
            <a:pathLst>
              <a:path w="2254250" h="325120">
                <a:moveTo>
                  <a:pt x="0" y="0"/>
                </a:moveTo>
                <a:lnTo>
                  <a:pt x="2254233" y="0"/>
                </a:lnTo>
                <a:lnTo>
                  <a:pt x="2254233" y="324836"/>
                </a:lnTo>
                <a:lnTo>
                  <a:pt x="0" y="32483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335239" y="3839514"/>
            <a:ext cx="83820" cy="303530"/>
          </a:xfrm>
          <a:custGeom>
            <a:avLst/>
            <a:gdLst/>
            <a:ahLst/>
            <a:cxnLst/>
            <a:rect l="l" t="t" r="r" b="b"/>
            <a:pathLst>
              <a:path w="83819" h="303529">
                <a:moveTo>
                  <a:pt x="0" y="0"/>
                </a:moveTo>
                <a:lnTo>
                  <a:pt x="83232" y="0"/>
                </a:lnTo>
                <a:lnTo>
                  <a:pt x="83232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609680" y="3839514"/>
            <a:ext cx="6014085" cy="275590"/>
          </a:xfrm>
          <a:custGeom>
            <a:avLst/>
            <a:gdLst/>
            <a:ahLst/>
            <a:cxnLst/>
            <a:rect l="l" t="t" r="r" b="b"/>
            <a:pathLst>
              <a:path w="6014084" h="275589">
                <a:moveTo>
                  <a:pt x="0" y="0"/>
                </a:moveTo>
                <a:lnTo>
                  <a:pt x="6013777" y="0"/>
                </a:lnTo>
                <a:lnTo>
                  <a:pt x="6013777" y="275302"/>
                </a:lnTo>
                <a:lnTo>
                  <a:pt x="0" y="275302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558937" y="4114817"/>
            <a:ext cx="6812915" cy="303530"/>
          </a:xfrm>
          <a:custGeom>
            <a:avLst/>
            <a:gdLst/>
            <a:ahLst/>
            <a:cxnLst/>
            <a:rect l="l" t="t" r="r" b="b"/>
            <a:pathLst>
              <a:path w="6812915" h="303529">
                <a:moveTo>
                  <a:pt x="0" y="0"/>
                </a:moveTo>
                <a:lnTo>
                  <a:pt x="6812913" y="0"/>
                </a:lnTo>
                <a:lnTo>
                  <a:pt x="6812913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335239" y="4572017"/>
            <a:ext cx="83820" cy="303530"/>
          </a:xfrm>
          <a:custGeom>
            <a:avLst/>
            <a:gdLst/>
            <a:ahLst/>
            <a:cxnLst/>
            <a:rect l="l" t="t" r="r" b="b"/>
            <a:pathLst>
              <a:path w="83819" h="303529">
                <a:moveTo>
                  <a:pt x="0" y="0"/>
                </a:moveTo>
                <a:lnTo>
                  <a:pt x="83232" y="0"/>
                </a:lnTo>
                <a:lnTo>
                  <a:pt x="83232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612830" y="4572017"/>
            <a:ext cx="6271260" cy="303530"/>
          </a:xfrm>
          <a:custGeom>
            <a:avLst/>
            <a:gdLst/>
            <a:ahLst/>
            <a:cxnLst/>
            <a:rect l="l" t="t" r="r" b="b"/>
            <a:pathLst>
              <a:path w="6271259" h="303529">
                <a:moveTo>
                  <a:pt x="0" y="0"/>
                </a:moveTo>
                <a:lnTo>
                  <a:pt x="6270997" y="0"/>
                </a:lnTo>
                <a:lnTo>
                  <a:pt x="6270997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1334319" y="2692975"/>
            <a:ext cx="7041515" cy="21653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3050" indent="-260350">
              <a:lnSpc>
                <a:spcPct val="100000"/>
              </a:lnSpc>
              <a:buClr>
                <a:srgbClr val="F7F7F7"/>
              </a:buClr>
              <a:buFont typeface="Arial"/>
              <a:buChar char="•"/>
              <a:tabLst>
                <a:tab pos="273685" algn="l"/>
              </a:tabLst>
            </a:pPr>
            <a:r>
              <a:rPr sz="1750" spc="10" dirty="0">
                <a:solidFill>
                  <a:srgbClr val="F7F7F7"/>
                </a:solidFill>
                <a:latin typeface="Arial"/>
                <a:cs typeface="Arial"/>
              </a:rPr>
              <a:t>The</a:t>
            </a:r>
            <a:r>
              <a:rPr sz="1750" spc="114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60" dirty="0">
                <a:solidFill>
                  <a:srgbClr val="F7F7F7"/>
                </a:solidFill>
                <a:latin typeface="Arial"/>
                <a:cs typeface="Arial"/>
              </a:rPr>
              <a:t>problem</a:t>
            </a:r>
            <a:r>
              <a:rPr sz="1750" spc="2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145" dirty="0">
                <a:solidFill>
                  <a:srgbClr val="F7F7F7"/>
                </a:solidFill>
                <a:latin typeface="Arial"/>
                <a:cs typeface="Arial"/>
              </a:rPr>
              <a:t>:</a:t>
            </a:r>
            <a:r>
              <a:rPr sz="1750" spc="-27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dirty="0">
                <a:solidFill>
                  <a:srgbClr val="F7F7F7"/>
                </a:solidFill>
                <a:latin typeface="Arial"/>
                <a:cs typeface="Arial"/>
              </a:rPr>
              <a:t>speed</a:t>
            </a:r>
            <a:r>
              <a:rPr sz="1750" spc="1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65" dirty="0">
                <a:solidFill>
                  <a:srgbClr val="F7F7F7"/>
                </a:solidFill>
                <a:latin typeface="Arial"/>
                <a:cs typeface="Arial"/>
              </a:rPr>
              <a:t>at</a:t>
            </a:r>
            <a:r>
              <a:rPr sz="1750" spc="-8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50" dirty="0">
                <a:solidFill>
                  <a:srgbClr val="F7F7F7"/>
                </a:solidFill>
                <a:latin typeface="Arial"/>
                <a:cs typeface="Arial"/>
              </a:rPr>
              <a:t>which</a:t>
            </a:r>
            <a:r>
              <a:rPr sz="1750" spc="11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dirty="0">
                <a:solidFill>
                  <a:srgbClr val="F7F7F7"/>
                </a:solidFill>
                <a:latin typeface="Arial"/>
                <a:cs typeface="Arial"/>
              </a:rPr>
              <a:t>pages</a:t>
            </a:r>
            <a:r>
              <a:rPr sz="1750" spc="-7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60" dirty="0">
                <a:solidFill>
                  <a:srgbClr val="F7F7F7"/>
                </a:solidFill>
                <a:latin typeface="Arial"/>
                <a:cs typeface="Arial"/>
              </a:rPr>
              <a:t>downl</a:t>
            </a:r>
            <a:r>
              <a:rPr sz="1750" spc="204" dirty="0">
                <a:solidFill>
                  <a:srgbClr val="F7F7F7"/>
                </a:solidFill>
                <a:latin typeface="Arial"/>
                <a:cs typeface="Arial"/>
              </a:rPr>
              <a:t>o</a:t>
            </a:r>
            <a:r>
              <a:rPr sz="1750" spc="15" dirty="0">
                <a:solidFill>
                  <a:srgbClr val="F7F7F7"/>
                </a:solidFill>
                <a:latin typeface="Arial"/>
                <a:cs typeface="Arial"/>
              </a:rPr>
              <a:t>ad</a:t>
            </a:r>
            <a:endParaRPr sz="17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1"/>
              </a:spcBef>
            </a:pPr>
            <a:endParaRPr sz="1300">
              <a:latin typeface="Times New Roman"/>
              <a:cs typeface="Times New Roman"/>
            </a:endParaRPr>
          </a:p>
          <a:p>
            <a:pPr marL="228600" marR="166370" indent="-215900">
              <a:lnSpc>
                <a:spcPts val="2130"/>
              </a:lnSpc>
              <a:buClr>
                <a:srgbClr val="F7F7F7"/>
              </a:buClr>
              <a:buFont typeface="Times New Roman"/>
              <a:buChar char="•"/>
              <a:tabLst>
                <a:tab pos="283210" algn="l"/>
                <a:tab pos="5562600" algn="l"/>
              </a:tabLst>
            </a:pPr>
            <a:r>
              <a:rPr sz="1900" spc="25" dirty="0">
                <a:solidFill>
                  <a:srgbClr val="F7F7F7"/>
                </a:solidFill>
                <a:latin typeface="Times New Roman"/>
                <a:cs typeface="Times New Roman"/>
              </a:rPr>
              <a:t>56</a:t>
            </a:r>
            <a:r>
              <a:rPr sz="1900" spc="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30" dirty="0">
                <a:solidFill>
                  <a:srgbClr val="F7F7F7"/>
                </a:solidFill>
                <a:latin typeface="Times New Roman"/>
                <a:cs typeface="Times New Roman"/>
              </a:rPr>
              <a:t>Kbps</a:t>
            </a:r>
            <a:r>
              <a:rPr sz="190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10" dirty="0">
                <a:solidFill>
                  <a:srgbClr val="F7F7F7"/>
                </a:solidFill>
                <a:latin typeface="Times New Roman"/>
                <a:cs typeface="Times New Roman"/>
              </a:rPr>
              <a:t>modems</a:t>
            </a:r>
            <a:r>
              <a:rPr sz="1900" spc="-22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145" dirty="0">
                <a:solidFill>
                  <a:srgbClr val="F7F7F7"/>
                </a:solidFill>
                <a:latin typeface="Times New Roman"/>
                <a:cs typeface="Times New Roman"/>
              </a:rPr>
              <a:t>:</a:t>
            </a:r>
            <a:r>
              <a:rPr sz="1900" spc="-22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20" dirty="0">
                <a:solidFill>
                  <a:srgbClr val="F7F7F7"/>
                </a:solidFill>
                <a:latin typeface="Times New Roman"/>
                <a:cs typeface="Times New Roman"/>
              </a:rPr>
              <a:t>web</a:t>
            </a:r>
            <a:r>
              <a:rPr sz="1900" spc="9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15" dirty="0">
                <a:solidFill>
                  <a:srgbClr val="F7F7F7"/>
                </a:solidFill>
                <a:latin typeface="Times New Roman"/>
                <a:cs typeface="Times New Roman"/>
              </a:rPr>
              <a:t>designers</a:t>
            </a:r>
            <a:r>
              <a:rPr sz="1900" spc="7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15" dirty="0">
                <a:solidFill>
                  <a:srgbClr val="F7F7F7"/>
                </a:solidFill>
                <a:latin typeface="Times New Roman"/>
                <a:cs typeface="Times New Roman"/>
              </a:rPr>
              <a:t>were</a:t>
            </a:r>
            <a:r>
              <a:rPr sz="1900" spc="10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dirty="0">
                <a:solidFill>
                  <a:srgbClr val="F7F7F7"/>
                </a:solidFill>
                <a:latin typeface="Times New Roman"/>
                <a:cs typeface="Times New Roman"/>
              </a:rPr>
              <a:t>much</a:t>
            </a:r>
            <a:r>
              <a:rPr sz="1900" spc="18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5" dirty="0">
                <a:solidFill>
                  <a:srgbClr val="F7F7F7"/>
                </a:solidFill>
                <a:latin typeface="Times New Roman"/>
                <a:cs typeface="Times New Roman"/>
              </a:rPr>
              <a:t>aware</a:t>
            </a:r>
            <a:r>
              <a:rPr sz="1900" dirty="0">
                <a:solidFill>
                  <a:srgbClr val="F7F7F7"/>
                </a:solidFill>
                <a:latin typeface="Times New Roman"/>
                <a:cs typeface="Times New Roman"/>
              </a:rPr>
              <a:t>	</a:t>
            </a:r>
            <a:r>
              <a:rPr sz="1900" spc="15" dirty="0">
                <a:solidFill>
                  <a:srgbClr val="F7F7F7"/>
                </a:solidFill>
                <a:latin typeface="Times New Roman"/>
                <a:cs typeface="Times New Roman"/>
              </a:rPr>
              <a:t>of</a:t>
            </a:r>
            <a:r>
              <a:rPr sz="190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10" dirty="0">
                <a:solidFill>
                  <a:srgbClr val="F7F7F7"/>
                </a:solidFill>
                <a:latin typeface="Times New Roman"/>
                <a:cs typeface="Times New Roman"/>
              </a:rPr>
              <a:t>how</a:t>
            </a:r>
            <a:r>
              <a:rPr sz="1900" spc="9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10" dirty="0">
                <a:solidFill>
                  <a:srgbClr val="F7F7F7"/>
                </a:solidFill>
                <a:latin typeface="Times New Roman"/>
                <a:cs typeface="Times New Roman"/>
              </a:rPr>
              <a:t>much</a:t>
            </a:r>
            <a:r>
              <a:rPr sz="190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10" dirty="0">
                <a:solidFill>
                  <a:srgbClr val="F7F7F7"/>
                </a:solidFill>
                <a:latin typeface="Times New Roman"/>
                <a:cs typeface="Times New Roman"/>
              </a:rPr>
              <a:t>their</a:t>
            </a:r>
            <a:r>
              <a:rPr sz="1900" spc="4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5" dirty="0">
                <a:solidFill>
                  <a:srgbClr val="F7F7F7"/>
                </a:solidFill>
                <a:latin typeface="Times New Roman"/>
                <a:cs typeface="Times New Roman"/>
              </a:rPr>
              <a:t>pages</a:t>
            </a:r>
            <a:r>
              <a:rPr sz="1900" spc="10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1900" spc="75" dirty="0">
                <a:solidFill>
                  <a:srgbClr val="F7F7F7"/>
                </a:solidFill>
                <a:latin typeface="Times New Roman"/>
                <a:cs typeface="Times New Roman"/>
              </a:rPr>
              <a:t>"</a:t>
            </a:r>
            <a:r>
              <a:rPr sz="1900" spc="35" dirty="0">
                <a:solidFill>
                  <a:srgbClr val="F7F7F7"/>
                </a:solidFill>
                <a:latin typeface="Times New Roman"/>
                <a:cs typeface="Times New Roman"/>
              </a:rPr>
              <a:t>weighed"</a:t>
            </a:r>
            <a:endParaRPr sz="1900">
              <a:latin typeface="Times New Roman"/>
              <a:cs typeface="Times New Roman"/>
            </a:endParaRPr>
          </a:p>
          <a:p>
            <a:pPr marL="238760" marR="5080" indent="-226060">
              <a:lnSpc>
                <a:spcPct val="103200"/>
              </a:lnSpc>
              <a:spcBef>
                <a:spcPts val="1355"/>
              </a:spcBef>
              <a:buClr>
                <a:srgbClr val="F7F7F7"/>
              </a:buClr>
              <a:buFont typeface="Arial"/>
              <a:buChar char="•"/>
              <a:tabLst>
                <a:tab pos="293370" algn="l"/>
              </a:tabLst>
            </a:pPr>
            <a:r>
              <a:rPr sz="1750" spc="5" dirty="0">
                <a:solidFill>
                  <a:srgbClr val="F7F7F7"/>
                </a:solidFill>
                <a:latin typeface="Arial"/>
                <a:cs typeface="Arial"/>
              </a:rPr>
              <a:t>Residential</a:t>
            </a:r>
            <a:r>
              <a:rPr sz="1750" spc="5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45" dirty="0">
                <a:solidFill>
                  <a:srgbClr val="F7F7F7"/>
                </a:solidFill>
                <a:latin typeface="Arial"/>
                <a:cs typeface="Arial"/>
              </a:rPr>
              <a:t>broadband</a:t>
            </a:r>
            <a:r>
              <a:rPr sz="1750" spc="5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10" dirty="0">
                <a:solidFill>
                  <a:srgbClr val="F7F7F7"/>
                </a:solidFill>
                <a:latin typeface="Arial"/>
                <a:cs typeface="Arial"/>
              </a:rPr>
              <a:t>I</a:t>
            </a:r>
            <a:r>
              <a:rPr sz="1750" spc="60" dirty="0">
                <a:solidFill>
                  <a:srgbClr val="F7F7F7"/>
                </a:solidFill>
                <a:latin typeface="Arial"/>
                <a:cs typeface="Arial"/>
              </a:rPr>
              <a:t>nternet</a:t>
            </a:r>
            <a:r>
              <a:rPr sz="1750" spc="5" dirty="0">
                <a:solidFill>
                  <a:srgbClr val="F7F7F7"/>
                </a:solidFill>
                <a:latin typeface="Arial"/>
                <a:cs typeface="Arial"/>
              </a:rPr>
              <a:t> so</a:t>
            </a:r>
            <a:r>
              <a:rPr sz="1750" spc="100" dirty="0">
                <a:solidFill>
                  <a:srgbClr val="F7F7F7"/>
                </a:solidFill>
                <a:latin typeface="Arial"/>
                <a:cs typeface="Arial"/>
              </a:rPr>
              <a:t>l</a:t>
            </a:r>
            <a:r>
              <a:rPr sz="1750" spc="45" dirty="0">
                <a:solidFill>
                  <a:srgbClr val="F7F7F7"/>
                </a:solidFill>
                <a:latin typeface="Arial"/>
                <a:cs typeface="Arial"/>
              </a:rPr>
              <a:t>utions</a:t>
            </a:r>
            <a:r>
              <a:rPr sz="1750" spc="-2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145" dirty="0">
                <a:solidFill>
                  <a:srgbClr val="F7F7F7"/>
                </a:solidFill>
                <a:latin typeface="Arial"/>
                <a:cs typeface="Arial"/>
              </a:rPr>
              <a:t>:</a:t>
            </a:r>
            <a:r>
              <a:rPr sz="1750" spc="-23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60" dirty="0">
                <a:solidFill>
                  <a:srgbClr val="F7F7F7"/>
                </a:solidFill>
                <a:latin typeface="Arial"/>
                <a:cs typeface="Arial"/>
              </a:rPr>
              <a:t>many</a:t>
            </a:r>
            <a:r>
              <a:rPr sz="1750" spc="-3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5" dirty="0">
                <a:solidFill>
                  <a:srgbClr val="F7F7F7"/>
                </a:solidFill>
                <a:latin typeface="Arial"/>
                <a:cs typeface="Arial"/>
              </a:rPr>
              <a:t>sites</a:t>
            </a:r>
            <a:r>
              <a:rPr sz="1750" spc="2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-10" dirty="0">
                <a:solidFill>
                  <a:srgbClr val="F7F7F7"/>
                </a:solidFill>
                <a:latin typeface="Arial"/>
                <a:cs typeface="Arial"/>
              </a:rPr>
              <a:t>have</a:t>
            </a:r>
            <a:r>
              <a:rPr sz="1750" spc="-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25" dirty="0">
                <a:solidFill>
                  <a:srgbClr val="F7F7F7"/>
                </a:solidFill>
                <a:latin typeface="Arial"/>
                <a:cs typeface="Arial"/>
              </a:rPr>
              <a:t>upgr</a:t>
            </a:r>
            <a:r>
              <a:rPr sz="1750" spc="135" dirty="0">
                <a:solidFill>
                  <a:srgbClr val="F7F7F7"/>
                </a:solidFill>
                <a:latin typeface="Arial"/>
                <a:cs typeface="Arial"/>
              </a:rPr>
              <a:t>a</a:t>
            </a:r>
            <a:r>
              <a:rPr sz="1750" spc="25" dirty="0">
                <a:solidFill>
                  <a:srgbClr val="F7F7F7"/>
                </a:solidFill>
                <a:latin typeface="Arial"/>
                <a:cs typeface="Arial"/>
              </a:rPr>
              <a:t>de</a:t>
            </a:r>
            <a:r>
              <a:rPr sz="1750" spc="35" dirty="0">
                <a:solidFill>
                  <a:srgbClr val="F7F7F7"/>
                </a:solidFill>
                <a:latin typeface="Arial"/>
                <a:cs typeface="Arial"/>
              </a:rPr>
              <a:t>d</a:t>
            </a:r>
            <a:r>
              <a:rPr sz="1750" spc="310" dirty="0">
                <a:solidFill>
                  <a:srgbClr val="F7F7F7"/>
                </a:solidFill>
                <a:latin typeface="Arial"/>
                <a:cs typeface="Arial"/>
              </a:rPr>
              <a:t>,</a:t>
            </a:r>
            <a:r>
              <a:rPr sz="1750" spc="-28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45" dirty="0">
                <a:solidFill>
                  <a:srgbClr val="F7F7F7"/>
                </a:solidFill>
                <a:latin typeface="Arial"/>
                <a:cs typeface="Arial"/>
              </a:rPr>
              <a:t>including</a:t>
            </a:r>
            <a:r>
              <a:rPr sz="1750" spc="5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65" dirty="0">
                <a:solidFill>
                  <a:srgbClr val="F7F7F7"/>
                </a:solidFill>
                <a:latin typeface="Arial"/>
                <a:cs typeface="Arial"/>
              </a:rPr>
              <a:t>multimedia,</a:t>
            </a:r>
            <a:r>
              <a:rPr sz="1750" spc="6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65" dirty="0">
                <a:solidFill>
                  <a:srgbClr val="F7F7F7"/>
                </a:solidFill>
                <a:latin typeface="Arial"/>
                <a:cs typeface="Arial"/>
              </a:rPr>
              <a:t>more</a:t>
            </a:r>
            <a:r>
              <a:rPr sz="1750" spc="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30" dirty="0">
                <a:solidFill>
                  <a:srgbClr val="F7F7F7"/>
                </a:solidFill>
                <a:latin typeface="Arial"/>
                <a:cs typeface="Arial"/>
              </a:rPr>
              <a:t>picture</a:t>
            </a:r>
            <a:r>
              <a:rPr sz="1750" spc="25" dirty="0">
                <a:solidFill>
                  <a:srgbClr val="F7F7F7"/>
                </a:solidFill>
                <a:latin typeface="Arial"/>
                <a:cs typeface="Arial"/>
              </a:rPr>
              <a:t>s</a:t>
            </a:r>
            <a:r>
              <a:rPr sz="1750" spc="475" dirty="0">
                <a:solidFill>
                  <a:srgbClr val="F7F7F7"/>
                </a:solidFill>
                <a:latin typeface="Arial"/>
                <a:cs typeface="Arial"/>
              </a:rPr>
              <a:t>,</a:t>
            </a:r>
            <a:r>
              <a:rPr sz="1750" spc="35" dirty="0">
                <a:solidFill>
                  <a:srgbClr val="F7F7F7"/>
                </a:solidFill>
                <a:latin typeface="Arial"/>
                <a:cs typeface="Arial"/>
              </a:rPr>
              <a:t>and </a:t>
            </a:r>
            <a:r>
              <a:rPr sz="1750" spc="65" dirty="0">
                <a:solidFill>
                  <a:srgbClr val="F7F7F7"/>
                </a:solidFill>
                <a:latin typeface="Arial"/>
                <a:cs typeface="Arial"/>
              </a:rPr>
              <a:t>more</a:t>
            </a:r>
            <a:r>
              <a:rPr sz="1750" spc="-11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55" dirty="0">
                <a:solidFill>
                  <a:srgbClr val="F7F7F7"/>
                </a:solidFill>
                <a:latin typeface="Arial"/>
                <a:cs typeface="Arial"/>
              </a:rPr>
              <a:t>content</a:t>
            </a:r>
            <a:endParaRPr sz="1750">
              <a:latin typeface="Arial"/>
              <a:cs typeface="Arial"/>
            </a:endParaRPr>
          </a:p>
          <a:p>
            <a:pPr marL="278130" indent="-265430">
              <a:lnSpc>
                <a:spcPct val="100000"/>
              </a:lnSpc>
              <a:spcBef>
                <a:spcPts val="1500"/>
              </a:spcBef>
              <a:buClr>
                <a:srgbClr val="F7F7F7"/>
              </a:buClr>
              <a:buFont typeface="Arial"/>
              <a:buChar char="•"/>
              <a:tabLst>
                <a:tab pos="278765" algn="l"/>
              </a:tabLst>
            </a:pPr>
            <a:r>
              <a:rPr sz="1750" spc="15" dirty="0">
                <a:solidFill>
                  <a:srgbClr val="F7F7F7"/>
                </a:solidFill>
                <a:latin typeface="Arial"/>
                <a:cs typeface="Arial"/>
              </a:rPr>
              <a:t>Advantage</a:t>
            </a:r>
            <a:r>
              <a:rPr sz="1750" spc="22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80" dirty="0">
                <a:solidFill>
                  <a:srgbClr val="F7F7F7"/>
                </a:solidFill>
                <a:latin typeface="Arial"/>
                <a:cs typeface="Arial"/>
              </a:rPr>
              <a:t>of</a:t>
            </a:r>
            <a:r>
              <a:rPr sz="1750" spc="-11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50" dirty="0">
                <a:solidFill>
                  <a:srgbClr val="F7F7F7"/>
                </a:solidFill>
                <a:latin typeface="Arial"/>
                <a:cs typeface="Arial"/>
              </a:rPr>
              <a:t>this</a:t>
            </a:r>
            <a:r>
              <a:rPr sz="1750" spc="-1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25" dirty="0">
                <a:solidFill>
                  <a:srgbClr val="F7F7F7"/>
                </a:solidFill>
                <a:latin typeface="Arial"/>
                <a:cs typeface="Arial"/>
              </a:rPr>
              <a:t>approach:</a:t>
            </a:r>
            <a:r>
              <a:rPr sz="1750" spc="5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5" dirty="0">
                <a:solidFill>
                  <a:srgbClr val="F7F7F7"/>
                </a:solidFill>
                <a:latin typeface="Arial"/>
                <a:cs typeface="Arial"/>
              </a:rPr>
              <a:t>gives</a:t>
            </a:r>
            <a:r>
              <a:rPr sz="1750" spc="-12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80" dirty="0">
                <a:solidFill>
                  <a:srgbClr val="F7F7F7"/>
                </a:solidFill>
                <a:latin typeface="Arial"/>
                <a:cs typeface="Arial"/>
              </a:rPr>
              <a:t>the</a:t>
            </a:r>
            <a:r>
              <a:rPr sz="1750" spc="6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dirty="0">
                <a:solidFill>
                  <a:srgbClr val="F7F7F7"/>
                </a:solidFill>
                <a:latin typeface="Arial"/>
                <a:cs typeface="Arial"/>
              </a:rPr>
              <a:t>user</a:t>
            </a:r>
            <a:r>
              <a:rPr sz="1750" spc="1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55" dirty="0">
                <a:solidFill>
                  <a:srgbClr val="F7F7F7"/>
                </a:solidFill>
                <a:latin typeface="Arial"/>
                <a:cs typeface="Arial"/>
              </a:rPr>
              <a:t>more</a:t>
            </a:r>
            <a:r>
              <a:rPr sz="1750" spc="4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70" dirty="0">
                <a:solidFill>
                  <a:srgbClr val="F7F7F7"/>
                </a:solidFill>
                <a:latin typeface="Arial"/>
                <a:cs typeface="Arial"/>
              </a:rPr>
              <a:t>information</a:t>
            </a:r>
            <a:endParaRPr sz="1750">
              <a:latin typeface="Arial"/>
              <a:cs typeface="Arial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335239" y="5034133"/>
            <a:ext cx="83820" cy="303530"/>
          </a:xfrm>
          <a:custGeom>
            <a:avLst/>
            <a:gdLst/>
            <a:ahLst/>
            <a:cxnLst/>
            <a:rect l="l" t="t" r="r" b="b"/>
            <a:pathLst>
              <a:path w="83819" h="303529">
                <a:moveTo>
                  <a:pt x="0" y="0"/>
                </a:moveTo>
                <a:lnTo>
                  <a:pt x="83232" y="0"/>
                </a:lnTo>
                <a:lnTo>
                  <a:pt x="83232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1334319" y="5072381"/>
            <a:ext cx="107314" cy="2476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50" spc="30" dirty="0">
                <a:solidFill>
                  <a:srgbClr val="F7F7F7"/>
                </a:solidFill>
                <a:latin typeface="Arial"/>
                <a:cs typeface="Arial"/>
              </a:rPr>
              <a:t>•</a:t>
            </a:r>
            <a:endParaRPr sz="1750">
              <a:latin typeface="Arial"/>
              <a:cs typeface="Arial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560964" y="5034133"/>
            <a:ext cx="6508115" cy="303530"/>
          </a:xfrm>
          <a:prstGeom prst="rect">
            <a:avLst/>
          </a:prstGeom>
          <a:solidFill>
            <a:srgbClr val="181818"/>
          </a:solidFill>
        </p:spPr>
        <p:txBody>
          <a:bodyPr vert="horz" wrap="square" lIns="0" tIns="0" rIns="0" bIns="0" rtlCol="0">
            <a:spAutoFit/>
          </a:bodyPr>
          <a:lstStyle/>
          <a:p>
            <a:pPr marL="16510">
              <a:lnSpc>
                <a:spcPct val="100000"/>
              </a:lnSpc>
            </a:pPr>
            <a:r>
              <a:rPr sz="1750" spc="5" dirty="0">
                <a:solidFill>
                  <a:srgbClr val="F7F7F7"/>
                </a:solidFill>
                <a:latin typeface="Arial"/>
                <a:cs typeface="Arial"/>
              </a:rPr>
              <a:t>Disadvantage</a:t>
            </a:r>
            <a:r>
              <a:rPr sz="1750" spc="9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80" dirty="0">
                <a:solidFill>
                  <a:srgbClr val="F7F7F7"/>
                </a:solidFill>
                <a:latin typeface="Arial"/>
                <a:cs typeface="Arial"/>
              </a:rPr>
              <a:t>of</a:t>
            </a:r>
            <a:r>
              <a:rPr sz="1750" spc="-11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60" dirty="0">
                <a:solidFill>
                  <a:srgbClr val="F7F7F7"/>
                </a:solidFill>
                <a:latin typeface="Arial"/>
                <a:cs typeface="Arial"/>
              </a:rPr>
              <a:t>this</a:t>
            </a:r>
            <a:r>
              <a:rPr sz="175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15" dirty="0">
                <a:solidFill>
                  <a:srgbClr val="F7F7F7"/>
                </a:solidFill>
                <a:latin typeface="Arial"/>
                <a:cs typeface="Arial"/>
              </a:rPr>
              <a:t>approach:</a:t>
            </a:r>
            <a:r>
              <a:rPr sz="1750" spc="13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dirty="0">
                <a:solidFill>
                  <a:srgbClr val="F7F7F7"/>
                </a:solidFill>
                <a:latin typeface="Arial"/>
                <a:cs typeface="Arial"/>
              </a:rPr>
              <a:t>leads</a:t>
            </a:r>
            <a:r>
              <a:rPr sz="1750" spc="-10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135" dirty="0">
                <a:solidFill>
                  <a:srgbClr val="F7F7F7"/>
                </a:solidFill>
                <a:latin typeface="Arial"/>
                <a:cs typeface="Arial"/>
              </a:rPr>
              <a:t>to</a:t>
            </a:r>
            <a:r>
              <a:rPr sz="1750" spc="-3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30" dirty="0">
                <a:solidFill>
                  <a:srgbClr val="F7F7F7"/>
                </a:solidFill>
                <a:latin typeface="Arial"/>
                <a:cs typeface="Arial"/>
              </a:rPr>
              <a:t>slower</a:t>
            </a:r>
            <a:r>
              <a:rPr sz="1750" spc="2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55" dirty="0">
                <a:solidFill>
                  <a:srgbClr val="F7F7F7"/>
                </a:solidFill>
                <a:latin typeface="Arial"/>
                <a:cs typeface="Arial"/>
              </a:rPr>
              <a:t>download</a:t>
            </a:r>
            <a:r>
              <a:rPr sz="1750" spc="1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50" dirty="0">
                <a:solidFill>
                  <a:srgbClr val="F7F7F7"/>
                </a:solidFill>
                <a:latin typeface="Arial"/>
                <a:cs typeface="Arial"/>
              </a:rPr>
              <a:t>times</a:t>
            </a:r>
            <a:endParaRPr sz="1750">
              <a:latin typeface="Arial"/>
              <a:cs typeface="Arial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335239" y="5496250"/>
            <a:ext cx="5318125" cy="303530"/>
          </a:xfrm>
          <a:prstGeom prst="rect">
            <a:avLst/>
          </a:prstGeom>
          <a:solidFill>
            <a:srgbClr val="181818"/>
          </a:solidFill>
        </p:spPr>
        <p:txBody>
          <a:bodyPr vert="horz" wrap="square" lIns="0" tIns="0" rIns="0" bIns="0" rtlCol="0">
            <a:spAutoFit/>
          </a:bodyPr>
          <a:lstStyle/>
          <a:p>
            <a:pPr marL="227965" indent="-216535">
              <a:lnSpc>
                <a:spcPct val="100000"/>
              </a:lnSpc>
              <a:buClr>
                <a:srgbClr val="F7F7F7"/>
              </a:buClr>
              <a:buFont typeface="Arial"/>
              <a:buChar char="•"/>
              <a:tabLst>
                <a:tab pos="228600" algn="l"/>
              </a:tabLst>
            </a:pPr>
            <a:r>
              <a:rPr sz="1750" dirty="0">
                <a:solidFill>
                  <a:srgbClr val="F7F7F7"/>
                </a:solidFill>
                <a:latin typeface="Arial"/>
                <a:cs typeface="Arial"/>
              </a:rPr>
              <a:t>The</a:t>
            </a:r>
            <a:r>
              <a:rPr sz="1750" spc="3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40" dirty="0">
                <a:solidFill>
                  <a:srgbClr val="F7F7F7"/>
                </a:solidFill>
                <a:latin typeface="Arial"/>
                <a:cs typeface="Arial"/>
              </a:rPr>
              <a:t>solution:</a:t>
            </a:r>
            <a:r>
              <a:rPr sz="1750" spc="9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85" dirty="0">
                <a:solidFill>
                  <a:srgbClr val="F7F7F7"/>
                </a:solidFill>
                <a:latin typeface="Arial"/>
                <a:cs typeface="Arial"/>
              </a:rPr>
              <a:t>Multi</a:t>
            </a:r>
            <a:r>
              <a:rPr sz="1750" spc="-13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5" dirty="0">
                <a:solidFill>
                  <a:srgbClr val="F7F7F7"/>
                </a:solidFill>
                <a:latin typeface="Arial"/>
                <a:cs typeface="Arial"/>
              </a:rPr>
              <a:t>Stage</a:t>
            </a:r>
            <a:r>
              <a:rPr sz="1750" spc="7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35" dirty="0">
                <a:solidFill>
                  <a:srgbClr val="F7F7F7"/>
                </a:solidFill>
                <a:latin typeface="Arial"/>
                <a:cs typeface="Arial"/>
              </a:rPr>
              <a:t>Download-Ajax</a:t>
            </a:r>
            <a:r>
              <a:rPr sz="1750" spc="204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55" dirty="0">
                <a:solidFill>
                  <a:srgbClr val="F7F7F7"/>
                </a:solidFill>
                <a:latin typeface="Arial"/>
                <a:cs typeface="Arial"/>
              </a:rPr>
              <a:t>Pattern</a:t>
            </a:r>
            <a:endParaRPr sz="1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48299" y="1458045"/>
            <a:ext cx="4556125" cy="859155"/>
          </a:xfrm>
          <a:prstGeom prst="rect">
            <a:avLst/>
          </a:prstGeom>
          <a:solidFill>
            <a:srgbClr val="181818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3500" b="1" spc="-590" dirty="0">
                <a:solidFill>
                  <a:srgbClr val="F7F7F7"/>
                </a:solidFill>
                <a:latin typeface="Courier New"/>
                <a:cs typeface="Courier New"/>
              </a:rPr>
              <a:t>M</a:t>
            </a:r>
            <a:r>
              <a:rPr sz="3500" b="1" spc="-1639" dirty="0">
                <a:solidFill>
                  <a:srgbClr val="F7F7F7"/>
                </a:solidFill>
                <a:latin typeface="Courier New"/>
                <a:cs typeface="Courier New"/>
              </a:rPr>
              <a:t> </a:t>
            </a:r>
            <a:r>
              <a:rPr sz="3500" b="1" spc="-285" dirty="0">
                <a:solidFill>
                  <a:srgbClr val="F7F7F7"/>
                </a:solidFill>
                <a:latin typeface="Courier New"/>
                <a:cs typeface="Courier New"/>
              </a:rPr>
              <a:t>u</a:t>
            </a:r>
            <a:r>
              <a:rPr sz="3500" b="1" spc="-440" dirty="0">
                <a:solidFill>
                  <a:srgbClr val="F7F7F7"/>
                </a:solidFill>
                <a:latin typeface="Courier New"/>
                <a:cs typeface="Courier New"/>
              </a:rPr>
              <a:t>l</a:t>
            </a:r>
            <a:r>
              <a:rPr sz="3500" b="1" spc="-170" dirty="0">
                <a:solidFill>
                  <a:srgbClr val="F7F7F7"/>
                </a:solidFill>
                <a:latin typeface="Courier New"/>
                <a:cs typeface="Courier New"/>
              </a:rPr>
              <a:t>t</a:t>
            </a:r>
            <a:r>
              <a:rPr sz="3500" b="1" spc="-420" dirty="0">
                <a:solidFill>
                  <a:srgbClr val="F7F7F7"/>
                </a:solidFill>
                <a:latin typeface="Courier New"/>
                <a:cs typeface="Courier New"/>
              </a:rPr>
              <a:t>i</a:t>
            </a:r>
            <a:r>
              <a:rPr sz="3500" b="1" spc="-260" dirty="0">
                <a:solidFill>
                  <a:srgbClr val="F7F7F7"/>
                </a:solidFill>
                <a:latin typeface="Courier New"/>
                <a:cs typeface="Courier New"/>
              </a:rPr>
              <a:t>-</a:t>
            </a:r>
            <a:r>
              <a:rPr sz="3500" b="1" spc="-365" dirty="0">
                <a:solidFill>
                  <a:srgbClr val="F7F7F7"/>
                </a:solidFill>
                <a:latin typeface="Courier New"/>
                <a:cs typeface="Courier New"/>
              </a:rPr>
              <a:t>S</a:t>
            </a:r>
            <a:r>
              <a:rPr sz="3500" b="1" spc="-204" dirty="0">
                <a:solidFill>
                  <a:srgbClr val="F7F7F7"/>
                </a:solidFill>
                <a:latin typeface="Courier New"/>
                <a:cs typeface="Courier New"/>
              </a:rPr>
              <a:t>t</a:t>
            </a:r>
            <a:r>
              <a:rPr sz="3500" b="1" spc="-360" dirty="0">
                <a:solidFill>
                  <a:srgbClr val="F7F7F7"/>
                </a:solidFill>
                <a:latin typeface="Courier New"/>
                <a:cs typeface="Courier New"/>
              </a:rPr>
              <a:t>a</a:t>
            </a:r>
            <a:r>
              <a:rPr sz="3500" b="1" spc="-245" dirty="0">
                <a:solidFill>
                  <a:srgbClr val="F7F7F7"/>
                </a:solidFill>
                <a:latin typeface="Courier New"/>
                <a:cs typeface="Courier New"/>
              </a:rPr>
              <a:t>g</a:t>
            </a:r>
            <a:r>
              <a:rPr sz="3500" b="1" spc="-360" dirty="0">
                <a:solidFill>
                  <a:srgbClr val="F7F7F7"/>
                </a:solidFill>
                <a:latin typeface="Courier New"/>
                <a:cs typeface="Courier New"/>
              </a:rPr>
              <a:t>e</a:t>
            </a:r>
            <a:r>
              <a:rPr sz="3500" b="1" spc="-245" dirty="0">
                <a:solidFill>
                  <a:srgbClr val="F7F7F7"/>
                </a:solidFill>
                <a:latin typeface="Courier New"/>
                <a:cs typeface="Courier New"/>
              </a:rPr>
              <a:t> </a:t>
            </a:r>
            <a:r>
              <a:rPr sz="3500" b="1" spc="-285" dirty="0">
                <a:solidFill>
                  <a:srgbClr val="F7F7F7"/>
                </a:solidFill>
                <a:latin typeface="Courier New"/>
                <a:cs typeface="Courier New"/>
              </a:rPr>
              <a:t>D</a:t>
            </a:r>
            <a:r>
              <a:rPr sz="3500" b="1" spc="-340" dirty="0">
                <a:solidFill>
                  <a:srgbClr val="F7F7F7"/>
                </a:solidFill>
                <a:latin typeface="Courier New"/>
                <a:cs typeface="Courier New"/>
              </a:rPr>
              <a:t>o</a:t>
            </a:r>
            <a:r>
              <a:rPr sz="3500" b="1" spc="-155" dirty="0">
                <a:solidFill>
                  <a:srgbClr val="F7F7F7"/>
                </a:solidFill>
                <a:latin typeface="Courier New"/>
                <a:cs typeface="Courier New"/>
              </a:rPr>
              <a:t>w</a:t>
            </a:r>
            <a:r>
              <a:rPr sz="3500" b="1" spc="-380" dirty="0">
                <a:solidFill>
                  <a:srgbClr val="F7F7F7"/>
                </a:solidFill>
                <a:latin typeface="Courier New"/>
                <a:cs typeface="Courier New"/>
              </a:rPr>
              <a:t>nlo</a:t>
            </a:r>
            <a:r>
              <a:rPr sz="3500" b="1" spc="-150" dirty="0">
                <a:solidFill>
                  <a:srgbClr val="F7F7F7"/>
                </a:solidFill>
                <a:latin typeface="Courier New"/>
                <a:cs typeface="Courier New"/>
              </a:rPr>
              <a:t>a</a:t>
            </a:r>
            <a:r>
              <a:rPr sz="3500" b="1" spc="-590" dirty="0">
                <a:solidFill>
                  <a:srgbClr val="F7F7F7"/>
                </a:solidFill>
                <a:latin typeface="Courier New"/>
                <a:cs typeface="Courier New"/>
              </a:rPr>
              <a:t>d</a:t>
            </a:r>
            <a:endParaRPr sz="3500">
              <a:latin typeface="Courier New"/>
              <a:cs typeface="Courier New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335239" y="2654728"/>
            <a:ext cx="83820" cy="303530"/>
          </a:xfrm>
          <a:custGeom>
            <a:avLst/>
            <a:gdLst/>
            <a:ahLst/>
            <a:cxnLst/>
            <a:rect l="l" t="t" r="r" b="b"/>
            <a:pathLst>
              <a:path w="83819" h="303530">
                <a:moveTo>
                  <a:pt x="0" y="0"/>
                </a:moveTo>
                <a:lnTo>
                  <a:pt x="83232" y="0"/>
                </a:lnTo>
                <a:lnTo>
                  <a:pt x="83232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02461" y="2654728"/>
            <a:ext cx="5892165" cy="303530"/>
          </a:xfrm>
          <a:custGeom>
            <a:avLst/>
            <a:gdLst/>
            <a:ahLst/>
            <a:cxnLst/>
            <a:rect l="l" t="t" r="r" b="b"/>
            <a:pathLst>
              <a:path w="5892165" h="303530">
                <a:moveTo>
                  <a:pt x="0" y="0"/>
                </a:moveTo>
                <a:lnTo>
                  <a:pt x="5891994" y="0"/>
                </a:lnTo>
                <a:lnTo>
                  <a:pt x="5891994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33747" y="3092123"/>
            <a:ext cx="84455" cy="325120"/>
          </a:xfrm>
          <a:custGeom>
            <a:avLst/>
            <a:gdLst/>
            <a:ahLst/>
            <a:cxnLst/>
            <a:rect l="l" t="t" r="r" b="b"/>
            <a:pathLst>
              <a:path w="84455" h="325120">
                <a:moveTo>
                  <a:pt x="0" y="0"/>
                </a:moveTo>
                <a:lnTo>
                  <a:pt x="84455" y="0"/>
                </a:lnTo>
                <a:lnTo>
                  <a:pt x="84455" y="324836"/>
                </a:lnTo>
                <a:lnTo>
                  <a:pt x="0" y="32483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05250" y="3092123"/>
            <a:ext cx="6491605" cy="325120"/>
          </a:xfrm>
          <a:custGeom>
            <a:avLst/>
            <a:gdLst/>
            <a:ahLst/>
            <a:cxnLst/>
            <a:rect l="l" t="t" r="r" b="b"/>
            <a:pathLst>
              <a:path w="6491605" h="325120">
                <a:moveTo>
                  <a:pt x="0" y="0"/>
                </a:moveTo>
                <a:lnTo>
                  <a:pt x="6491048" y="0"/>
                </a:lnTo>
                <a:lnTo>
                  <a:pt x="6491048" y="324836"/>
                </a:lnTo>
                <a:lnTo>
                  <a:pt x="0" y="32483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54883" y="3367427"/>
            <a:ext cx="1894839" cy="325120"/>
          </a:xfrm>
          <a:custGeom>
            <a:avLst/>
            <a:gdLst/>
            <a:ahLst/>
            <a:cxnLst/>
            <a:rect l="l" t="t" r="r" b="b"/>
            <a:pathLst>
              <a:path w="1894839" h="325120">
                <a:moveTo>
                  <a:pt x="0" y="0"/>
                </a:moveTo>
                <a:lnTo>
                  <a:pt x="1894603" y="0"/>
                </a:lnTo>
                <a:lnTo>
                  <a:pt x="1894603" y="324836"/>
                </a:lnTo>
                <a:lnTo>
                  <a:pt x="0" y="32483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35239" y="3839514"/>
            <a:ext cx="83820" cy="303530"/>
          </a:xfrm>
          <a:custGeom>
            <a:avLst/>
            <a:gdLst/>
            <a:ahLst/>
            <a:cxnLst/>
            <a:rect l="l" t="t" r="r" b="b"/>
            <a:pathLst>
              <a:path w="83819" h="303529">
                <a:moveTo>
                  <a:pt x="0" y="0"/>
                </a:moveTo>
                <a:lnTo>
                  <a:pt x="83232" y="0"/>
                </a:lnTo>
                <a:lnTo>
                  <a:pt x="83232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609680" y="3839514"/>
            <a:ext cx="7052309" cy="303530"/>
          </a:xfrm>
          <a:custGeom>
            <a:avLst/>
            <a:gdLst/>
            <a:ahLst/>
            <a:cxnLst/>
            <a:rect l="l" t="t" r="r" b="b"/>
            <a:pathLst>
              <a:path w="7052309" h="303529">
                <a:moveTo>
                  <a:pt x="0" y="0"/>
                </a:moveTo>
                <a:lnTo>
                  <a:pt x="7052050" y="0"/>
                </a:lnTo>
                <a:lnTo>
                  <a:pt x="7052050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559355" y="4114817"/>
            <a:ext cx="1350010" cy="303530"/>
          </a:xfrm>
          <a:custGeom>
            <a:avLst/>
            <a:gdLst/>
            <a:ahLst/>
            <a:cxnLst/>
            <a:rect l="l" t="t" r="r" b="b"/>
            <a:pathLst>
              <a:path w="1350010" h="303529">
                <a:moveTo>
                  <a:pt x="0" y="0"/>
                </a:moveTo>
                <a:lnTo>
                  <a:pt x="1349562" y="0"/>
                </a:lnTo>
                <a:lnTo>
                  <a:pt x="1349562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35239" y="4576933"/>
            <a:ext cx="83820" cy="303530"/>
          </a:xfrm>
          <a:custGeom>
            <a:avLst/>
            <a:gdLst/>
            <a:ahLst/>
            <a:cxnLst/>
            <a:rect l="l" t="t" r="r" b="b"/>
            <a:pathLst>
              <a:path w="83819" h="303529">
                <a:moveTo>
                  <a:pt x="0" y="0"/>
                </a:moveTo>
                <a:lnTo>
                  <a:pt x="83232" y="0"/>
                </a:lnTo>
                <a:lnTo>
                  <a:pt x="83232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09680" y="4576933"/>
            <a:ext cx="6191250" cy="303530"/>
          </a:xfrm>
          <a:custGeom>
            <a:avLst/>
            <a:gdLst/>
            <a:ahLst/>
            <a:cxnLst/>
            <a:rect l="l" t="t" r="r" b="b"/>
            <a:pathLst>
              <a:path w="6191250" h="303529">
                <a:moveTo>
                  <a:pt x="0" y="0"/>
                </a:moveTo>
                <a:lnTo>
                  <a:pt x="6191007" y="0"/>
                </a:lnTo>
                <a:lnTo>
                  <a:pt x="6191007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556429" y="4847320"/>
            <a:ext cx="4199255" cy="303530"/>
          </a:xfrm>
          <a:custGeom>
            <a:avLst/>
            <a:gdLst/>
            <a:ahLst/>
            <a:cxnLst/>
            <a:rect l="l" t="t" r="r" b="b"/>
            <a:pathLst>
              <a:path w="4199255" h="303529">
                <a:moveTo>
                  <a:pt x="0" y="0"/>
                </a:moveTo>
                <a:lnTo>
                  <a:pt x="4198660" y="0"/>
                </a:lnTo>
                <a:lnTo>
                  <a:pt x="4198660" y="303206"/>
                </a:lnTo>
                <a:lnTo>
                  <a:pt x="0" y="303206"/>
                </a:lnTo>
                <a:lnTo>
                  <a:pt x="0" y="0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3050" indent="-260350">
              <a:lnSpc>
                <a:spcPct val="100000"/>
              </a:lnSpc>
              <a:buClr>
                <a:srgbClr val="F7F7F7"/>
              </a:buClr>
              <a:buFont typeface="Arial"/>
              <a:buChar char="•"/>
              <a:tabLst>
                <a:tab pos="273685" algn="l"/>
              </a:tabLst>
            </a:pPr>
            <a:r>
              <a:rPr spc="20" dirty="0"/>
              <a:t>The</a:t>
            </a:r>
            <a:r>
              <a:rPr spc="85" dirty="0"/>
              <a:t> </a:t>
            </a:r>
            <a:r>
              <a:rPr spc="45" dirty="0"/>
              <a:t>most</a:t>
            </a:r>
            <a:r>
              <a:rPr spc="20" dirty="0"/>
              <a:t> </a:t>
            </a:r>
            <a:r>
              <a:rPr spc="-10" dirty="0"/>
              <a:t>basic</a:t>
            </a:r>
            <a:r>
              <a:rPr spc="-80" dirty="0"/>
              <a:t> </a:t>
            </a:r>
            <a:r>
              <a:rPr spc="60" dirty="0"/>
              <a:t>functional</a:t>
            </a:r>
            <a:r>
              <a:rPr spc="114" dirty="0"/>
              <a:t>i</a:t>
            </a:r>
            <a:r>
              <a:rPr spc="120" dirty="0"/>
              <a:t>ty</a:t>
            </a:r>
            <a:r>
              <a:rPr spc="60" dirty="0"/>
              <a:t> </a:t>
            </a:r>
            <a:r>
              <a:rPr spc="-35" dirty="0"/>
              <a:t>is</a:t>
            </a:r>
            <a:r>
              <a:rPr spc="-25" dirty="0"/>
              <a:t> </a:t>
            </a:r>
            <a:r>
              <a:rPr spc="35" dirty="0"/>
              <a:t>loaded</a:t>
            </a:r>
            <a:r>
              <a:rPr spc="45" dirty="0"/>
              <a:t> </a:t>
            </a:r>
            <a:r>
              <a:rPr spc="70" dirty="0"/>
              <a:t>into</a:t>
            </a:r>
            <a:r>
              <a:rPr spc="-95" dirty="0"/>
              <a:t> </a:t>
            </a:r>
            <a:r>
              <a:rPr spc="-50" dirty="0"/>
              <a:t>a</a:t>
            </a:r>
            <a:r>
              <a:rPr spc="20" dirty="0"/>
              <a:t> </a:t>
            </a:r>
            <a:r>
              <a:rPr spc="25" dirty="0"/>
              <a:t>page</a:t>
            </a:r>
            <a:r>
              <a:rPr spc="-45" dirty="0"/>
              <a:t> </a:t>
            </a:r>
            <a:r>
              <a:rPr spc="75" dirty="0"/>
              <a:t>i</a:t>
            </a:r>
            <a:r>
              <a:rPr spc="50" dirty="0"/>
              <a:t>nitially</a:t>
            </a:r>
          </a:p>
          <a:p>
            <a:pPr marL="228600" marR="583565" indent="-215900">
              <a:lnSpc>
                <a:spcPts val="2170"/>
              </a:lnSpc>
              <a:spcBef>
                <a:spcPts val="1510"/>
              </a:spcBef>
              <a:buClr>
                <a:srgbClr val="F7F7F7"/>
              </a:buClr>
              <a:buFont typeface="Times New Roman"/>
              <a:buChar char="•"/>
              <a:tabLst>
                <a:tab pos="278765" algn="l"/>
              </a:tabLst>
            </a:pPr>
            <a:r>
              <a:rPr sz="1900" spc="15" dirty="0">
                <a:latin typeface="Times New Roman"/>
                <a:cs typeface="Times New Roman"/>
              </a:rPr>
              <a:t>The</a:t>
            </a:r>
            <a:r>
              <a:rPr sz="1900" spc="45" dirty="0">
                <a:latin typeface="Times New Roman"/>
                <a:cs typeface="Times New Roman"/>
              </a:rPr>
              <a:t> </a:t>
            </a:r>
            <a:r>
              <a:rPr sz="1900" dirty="0">
                <a:latin typeface="Times New Roman"/>
                <a:cs typeface="Times New Roman"/>
              </a:rPr>
              <a:t>page</a:t>
            </a:r>
            <a:r>
              <a:rPr sz="1900" spc="85" dirty="0">
                <a:latin typeface="Times New Roman"/>
                <a:cs typeface="Times New Roman"/>
              </a:rPr>
              <a:t> </a:t>
            </a:r>
            <a:r>
              <a:rPr sz="1900" spc="15" dirty="0">
                <a:latin typeface="Times New Roman"/>
                <a:cs typeface="Times New Roman"/>
              </a:rPr>
              <a:t>then</a:t>
            </a:r>
            <a:r>
              <a:rPr sz="1900" spc="65" dirty="0">
                <a:latin typeface="Times New Roman"/>
                <a:cs typeface="Times New Roman"/>
              </a:rPr>
              <a:t> </a:t>
            </a:r>
            <a:r>
              <a:rPr sz="1900" spc="5" dirty="0">
                <a:latin typeface="Times New Roman"/>
                <a:cs typeface="Times New Roman"/>
              </a:rPr>
              <a:t>begins</a:t>
            </a:r>
            <a:r>
              <a:rPr sz="1900" spc="155" dirty="0">
                <a:latin typeface="Times New Roman"/>
                <a:cs typeface="Times New Roman"/>
              </a:rPr>
              <a:t> </a:t>
            </a:r>
            <a:r>
              <a:rPr sz="1900" spc="35" dirty="0">
                <a:latin typeface="Times New Roman"/>
                <a:cs typeface="Times New Roman"/>
              </a:rPr>
              <a:t>to</a:t>
            </a:r>
            <a:r>
              <a:rPr sz="1900" spc="10" dirty="0">
                <a:latin typeface="Times New Roman"/>
                <a:cs typeface="Times New Roman"/>
              </a:rPr>
              <a:t> </a:t>
            </a:r>
            <a:r>
              <a:rPr sz="1900" spc="15" dirty="0">
                <a:latin typeface="Times New Roman"/>
                <a:cs typeface="Times New Roman"/>
              </a:rPr>
              <a:t>download</a:t>
            </a:r>
            <a:r>
              <a:rPr sz="1900" spc="130" dirty="0">
                <a:latin typeface="Times New Roman"/>
                <a:cs typeface="Times New Roman"/>
              </a:rPr>
              <a:t> </a:t>
            </a:r>
            <a:r>
              <a:rPr sz="1900" spc="20" dirty="0">
                <a:latin typeface="Times New Roman"/>
                <a:cs typeface="Times New Roman"/>
              </a:rPr>
              <a:t>other</a:t>
            </a:r>
            <a:r>
              <a:rPr sz="1900" spc="70" dirty="0">
                <a:latin typeface="Times New Roman"/>
                <a:cs typeface="Times New Roman"/>
              </a:rPr>
              <a:t> </a:t>
            </a:r>
            <a:r>
              <a:rPr sz="1900" spc="5" dirty="0">
                <a:latin typeface="Times New Roman"/>
                <a:cs typeface="Times New Roman"/>
              </a:rPr>
              <a:t>components</a:t>
            </a:r>
            <a:r>
              <a:rPr sz="1900" spc="150" dirty="0">
                <a:latin typeface="Times New Roman"/>
                <a:cs typeface="Times New Roman"/>
              </a:rPr>
              <a:t> </a:t>
            </a:r>
            <a:r>
              <a:rPr sz="1900" spc="10" dirty="0">
                <a:latin typeface="Times New Roman"/>
                <a:cs typeface="Times New Roman"/>
              </a:rPr>
              <a:t>that</a:t>
            </a:r>
            <a:r>
              <a:rPr sz="1900" spc="155" dirty="0">
                <a:latin typeface="Times New Roman"/>
                <a:cs typeface="Times New Roman"/>
              </a:rPr>
              <a:t> </a:t>
            </a:r>
            <a:r>
              <a:rPr sz="1900" spc="5" dirty="0">
                <a:latin typeface="Times New Roman"/>
                <a:cs typeface="Times New Roman"/>
              </a:rPr>
              <a:t>should</a:t>
            </a:r>
            <a:r>
              <a:rPr sz="1900" dirty="0">
                <a:latin typeface="Times New Roman"/>
                <a:cs typeface="Times New Roman"/>
              </a:rPr>
              <a:t> </a:t>
            </a:r>
            <a:r>
              <a:rPr sz="1900" spc="15" dirty="0">
                <a:latin typeface="Times New Roman"/>
                <a:cs typeface="Times New Roman"/>
              </a:rPr>
              <a:t>appear</a:t>
            </a:r>
            <a:r>
              <a:rPr sz="1900" spc="80" dirty="0">
                <a:latin typeface="Times New Roman"/>
                <a:cs typeface="Times New Roman"/>
              </a:rPr>
              <a:t> </a:t>
            </a:r>
            <a:r>
              <a:rPr sz="1900" spc="15" dirty="0">
                <a:latin typeface="Times New Roman"/>
                <a:cs typeface="Times New Roman"/>
              </a:rPr>
              <a:t>on</a:t>
            </a:r>
            <a:r>
              <a:rPr sz="1900" spc="25" dirty="0">
                <a:latin typeface="Times New Roman"/>
                <a:cs typeface="Times New Roman"/>
              </a:rPr>
              <a:t> </a:t>
            </a:r>
            <a:r>
              <a:rPr sz="1900" spc="15" dirty="0">
                <a:latin typeface="Times New Roman"/>
                <a:cs typeface="Times New Roman"/>
              </a:rPr>
              <a:t>the</a:t>
            </a:r>
            <a:r>
              <a:rPr sz="1900" spc="40" dirty="0">
                <a:latin typeface="Times New Roman"/>
                <a:cs typeface="Times New Roman"/>
              </a:rPr>
              <a:t> </a:t>
            </a:r>
            <a:r>
              <a:rPr sz="1900" spc="5" dirty="0">
                <a:latin typeface="Times New Roman"/>
                <a:cs typeface="Times New Roman"/>
              </a:rPr>
              <a:t>page</a:t>
            </a:r>
            <a:endParaRPr sz="1900">
              <a:latin typeface="Times New Roman"/>
              <a:cs typeface="Times New Roman"/>
            </a:endParaRPr>
          </a:p>
          <a:p>
            <a:pPr marL="233679" marR="5080" indent="-220979">
              <a:lnSpc>
                <a:spcPct val="103200"/>
              </a:lnSpc>
              <a:spcBef>
                <a:spcPts val="1310"/>
              </a:spcBef>
              <a:buClr>
                <a:srgbClr val="F7F7F7"/>
              </a:buClr>
              <a:buFont typeface="Arial"/>
              <a:buChar char="•"/>
              <a:tabLst>
                <a:tab pos="293370" algn="l"/>
              </a:tabLst>
            </a:pPr>
            <a:r>
              <a:rPr dirty="0"/>
              <a:t>User</a:t>
            </a:r>
            <a:r>
              <a:rPr spc="-40" dirty="0"/>
              <a:t> </a:t>
            </a:r>
            <a:r>
              <a:rPr spc="-10" dirty="0"/>
              <a:t>leaves</a:t>
            </a:r>
            <a:r>
              <a:rPr spc="-155" dirty="0"/>
              <a:t> </a:t>
            </a:r>
            <a:r>
              <a:rPr spc="80" dirty="0"/>
              <a:t>the</a:t>
            </a:r>
            <a:r>
              <a:rPr spc="65" dirty="0"/>
              <a:t> </a:t>
            </a:r>
            <a:r>
              <a:rPr spc="5" dirty="0"/>
              <a:t>page</a:t>
            </a:r>
            <a:r>
              <a:rPr spc="30" dirty="0"/>
              <a:t> </a:t>
            </a:r>
            <a:r>
              <a:rPr spc="45" dirty="0"/>
              <a:t>before</a:t>
            </a:r>
            <a:r>
              <a:rPr spc="-65" dirty="0"/>
              <a:t> </a:t>
            </a:r>
            <a:r>
              <a:rPr spc="20" dirty="0"/>
              <a:t>all</a:t>
            </a:r>
            <a:r>
              <a:rPr spc="-100" dirty="0"/>
              <a:t> </a:t>
            </a:r>
            <a:r>
              <a:rPr spc="80" dirty="0"/>
              <a:t>the</a:t>
            </a:r>
            <a:r>
              <a:rPr spc="25" dirty="0"/>
              <a:t> </a:t>
            </a:r>
            <a:r>
              <a:rPr spc="45" dirty="0"/>
              <a:t>components</a:t>
            </a:r>
            <a:r>
              <a:rPr spc="15" dirty="0"/>
              <a:t> are</a:t>
            </a:r>
            <a:r>
              <a:rPr spc="-10" dirty="0"/>
              <a:t> </a:t>
            </a:r>
            <a:r>
              <a:rPr spc="35" dirty="0"/>
              <a:t>downloa</a:t>
            </a:r>
            <a:r>
              <a:rPr spc="-260" dirty="0"/>
              <a:t> </a:t>
            </a:r>
            <a:r>
              <a:rPr spc="30" dirty="0"/>
              <a:t>ded:</a:t>
            </a:r>
            <a:r>
              <a:rPr spc="40" dirty="0"/>
              <a:t> </a:t>
            </a:r>
            <a:r>
              <a:rPr spc="65" dirty="0"/>
              <a:t>No</a:t>
            </a:r>
            <a:r>
              <a:rPr spc="25" dirty="0"/>
              <a:t> </a:t>
            </a:r>
            <a:r>
              <a:rPr dirty="0"/>
              <a:t>consequence</a:t>
            </a:r>
          </a:p>
          <a:p>
            <a:pPr marL="223520" marR="868680" indent="-210820">
              <a:lnSpc>
                <a:spcPct val="101400"/>
              </a:lnSpc>
              <a:spcBef>
                <a:spcPts val="1510"/>
              </a:spcBef>
              <a:buClr>
                <a:srgbClr val="F7F7F7"/>
              </a:buClr>
              <a:buFont typeface="Arial"/>
              <a:buChar char="•"/>
              <a:tabLst>
                <a:tab pos="293370" algn="l"/>
              </a:tabLst>
            </a:pPr>
            <a:r>
              <a:rPr dirty="0"/>
              <a:t>User</a:t>
            </a:r>
            <a:r>
              <a:rPr spc="-80" dirty="0"/>
              <a:t> </a:t>
            </a:r>
            <a:r>
              <a:rPr spc="-10" dirty="0"/>
              <a:t>stays</a:t>
            </a:r>
            <a:r>
              <a:rPr spc="-5" dirty="0"/>
              <a:t> </a:t>
            </a:r>
            <a:r>
              <a:rPr spc="45" dirty="0"/>
              <a:t>on</a:t>
            </a:r>
            <a:r>
              <a:rPr spc="-130" dirty="0"/>
              <a:t> </a:t>
            </a:r>
            <a:r>
              <a:rPr spc="95" dirty="0"/>
              <a:t>the</a:t>
            </a:r>
            <a:r>
              <a:rPr spc="15" dirty="0"/>
              <a:t> </a:t>
            </a:r>
            <a:r>
              <a:rPr spc="5" dirty="0"/>
              <a:t>page</a:t>
            </a:r>
            <a:r>
              <a:rPr spc="-85" dirty="0"/>
              <a:t> </a:t>
            </a:r>
            <a:r>
              <a:rPr spc="80" dirty="0"/>
              <a:t>for</a:t>
            </a:r>
            <a:r>
              <a:rPr spc="30" dirty="0"/>
              <a:t> </a:t>
            </a:r>
            <a:r>
              <a:rPr spc="5" dirty="0"/>
              <a:t>an</a:t>
            </a:r>
            <a:r>
              <a:rPr spc="-55" dirty="0"/>
              <a:t> </a:t>
            </a:r>
            <a:r>
              <a:rPr spc="45" dirty="0"/>
              <a:t>extended</a:t>
            </a:r>
            <a:r>
              <a:rPr spc="50" dirty="0"/>
              <a:t> </a:t>
            </a:r>
            <a:r>
              <a:rPr spc="45" dirty="0"/>
              <a:t>period</a:t>
            </a:r>
            <a:r>
              <a:rPr spc="-30" dirty="0"/>
              <a:t> </a:t>
            </a:r>
            <a:r>
              <a:rPr spc="100" dirty="0"/>
              <a:t>of</a:t>
            </a:r>
            <a:r>
              <a:rPr spc="-150" dirty="0"/>
              <a:t> </a:t>
            </a:r>
            <a:r>
              <a:rPr spc="90" dirty="0"/>
              <a:t>time:</a:t>
            </a:r>
            <a:r>
              <a:rPr spc="70" dirty="0"/>
              <a:t> </a:t>
            </a:r>
            <a:r>
              <a:rPr spc="5" dirty="0"/>
              <a:t>Extra</a:t>
            </a:r>
            <a:r>
              <a:rPr dirty="0"/>
              <a:t> </a:t>
            </a:r>
            <a:r>
              <a:rPr spc="50" dirty="0"/>
              <a:t>functional</a:t>
            </a:r>
            <a:r>
              <a:rPr spc="-250" dirty="0"/>
              <a:t> </a:t>
            </a:r>
            <a:r>
              <a:rPr spc="95" dirty="0"/>
              <a:t>ity</a:t>
            </a:r>
            <a:r>
              <a:rPr spc="-75" dirty="0"/>
              <a:t> </a:t>
            </a:r>
            <a:r>
              <a:rPr spc="-15" dirty="0"/>
              <a:t>is</a:t>
            </a:r>
            <a:r>
              <a:rPr spc="-65" dirty="0"/>
              <a:t> </a:t>
            </a:r>
            <a:r>
              <a:rPr spc="40" dirty="0"/>
              <a:t>loaded</a:t>
            </a:r>
            <a:r>
              <a:rPr spc="-5" dirty="0"/>
              <a:t> </a:t>
            </a:r>
            <a:r>
              <a:rPr spc="50" dirty="0"/>
              <a:t>in</a:t>
            </a:r>
            <a:r>
              <a:rPr spc="-215" dirty="0"/>
              <a:t> </a:t>
            </a:r>
            <a:r>
              <a:rPr spc="80" dirty="0"/>
              <a:t>the</a:t>
            </a:r>
            <a:r>
              <a:rPr spc="65" dirty="0"/>
              <a:t> </a:t>
            </a:r>
            <a:r>
              <a:rPr spc="35" dirty="0"/>
              <a:t>background</a:t>
            </a:r>
          </a:p>
        </p:txBody>
      </p:sp>
      <p:sp>
        <p:nvSpPr>
          <p:cNvPr id="15" name="object 15"/>
          <p:cNvSpPr txBox="1"/>
          <p:nvPr/>
        </p:nvSpPr>
        <p:spPr>
          <a:xfrm>
            <a:off x="1335239" y="5309436"/>
            <a:ext cx="225425" cy="303530"/>
          </a:xfrm>
          <a:prstGeom prst="rect">
            <a:avLst/>
          </a:prstGeom>
          <a:solidFill>
            <a:srgbClr val="181818"/>
          </a:solidFill>
        </p:spPr>
        <p:txBody>
          <a:bodyPr vert="horz" wrap="square" lIns="0" tIns="0" rIns="0" bIns="0" rtlCol="0">
            <a:spAutoFit/>
          </a:bodyPr>
          <a:lstStyle/>
          <a:p>
            <a:pPr marL="11430">
              <a:lnSpc>
                <a:spcPct val="100000"/>
              </a:lnSpc>
            </a:pPr>
            <a:r>
              <a:rPr sz="1750" spc="30" dirty="0">
                <a:solidFill>
                  <a:srgbClr val="F7F7F7"/>
                </a:solidFill>
                <a:latin typeface="Arial"/>
                <a:cs typeface="Arial"/>
              </a:rPr>
              <a:t>•</a:t>
            </a:r>
            <a:endParaRPr sz="175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550629" y="5347685"/>
            <a:ext cx="7162800" cy="2476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50" spc="25" dirty="0">
                <a:solidFill>
                  <a:srgbClr val="F7F7F7"/>
                </a:solidFill>
                <a:latin typeface="Arial"/>
                <a:cs typeface="Arial"/>
              </a:rPr>
              <a:t>Advantage:</a:t>
            </a:r>
            <a:r>
              <a:rPr sz="1750" spc="-9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-45" dirty="0">
                <a:solidFill>
                  <a:srgbClr val="F7F7F7"/>
                </a:solidFill>
                <a:latin typeface="Arial"/>
                <a:cs typeface="Arial"/>
              </a:rPr>
              <a:t>Yo</a:t>
            </a:r>
            <a:r>
              <a:rPr sz="1750" spc="35" dirty="0">
                <a:solidFill>
                  <a:srgbClr val="F7F7F7"/>
                </a:solidFill>
                <a:latin typeface="Arial"/>
                <a:cs typeface="Arial"/>
              </a:rPr>
              <a:t>u</a:t>
            </a:r>
            <a:r>
              <a:rPr sz="1750" spc="434" dirty="0">
                <a:solidFill>
                  <a:srgbClr val="F7F7F7"/>
                </a:solidFill>
                <a:latin typeface="Arial"/>
                <a:cs typeface="Arial"/>
              </a:rPr>
              <a:t>,</a:t>
            </a:r>
            <a:r>
              <a:rPr sz="1750" spc="-50" dirty="0">
                <a:solidFill>
                  <a:srgbClr val="F7F7F7"/>
                </a:solidFill>
                <a:latin typeface="Arial"/>
                <a:cs typeface="Arial"/>
              </a:rPr>
              <a:t>as</a:t>
            </a:r>
            <a:r>
              <a:rPr sz="1750" spc="-15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95" dirty="0">
                <a:solidFill>
                  <a:srgbClr val="F7F7F7"/>
                </a:solidFill>
                <a:latin typeface="Arial"/>
                <a:cs typeface="Arial"/>
              </a:rPr>
              <a:t>the</a:t>
            </a:r>
            <a:r>
              <a:rPr sz="1750" spc="-2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35" dirty="0">
                <a:solidFill>
                  <a:srgbClr val="F7F7F7"/>
                </a:solidFill>
                <a:latin typeface="Arial"/>
                <a:cs typeface="Arial"/>
              </a:rPr>
              <a:t>developer</a:t>
            </a:r>
            <a:r>
              <a:rPr sz="1750" spc="475" dirty="0">
                <a:solidFill>
                  <a:srgbClr val="F7F7F7"/>
                </a:solidFill>
                <a:latin typeface="Arial"/>
                <a:cs typeface="Arial"/>
              </a:rPr>
              <a:t>,</a:t>
            </a:r>
            <a:r>
              <a:rPr sz="1750" spc="60" dirty="0">
                <a:solidFill>
                  <a:srgbClr val="F7F7F7"/>
                </a:solidFill>
                <a:latin typeface="Arial"/>
                <a:cs typeface="Arial"/>
              </a:rPr>
              <a:t>get</a:t>
            </a:r>
            <a:r>
              <a:rPr sz="1750" spc="-8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135" dirty="0">
                <a:solidFill>
                  <a:srgbClr val="F7F7F7"/>
                </a:solidFill>
                <a:latin typeface="Arial"/>
                <a:cs typeface="Arial"/>
              </a:rPr>
              <a:t>to</a:t>
            </a:r>
            <a:r>
              <a:rPr sz="1750" spc="-3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25" dirty="0">
                <a:solidFill>
                  <a:srgbClr val="F7F7F7"/>
                </a:solidFill>
                <a:latin typeface="Arial"/>
                <a:cs typeface="Arial"/>
              </a:rPr>
              <a:t>decide</a:t>
            </a:r>
            <a:r>
              <a:rPr sz="1750" spc="-3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70" dirty="0">
                <a:solidFill>
                  <a:srgbClr val="F7F7F7"/>
                </a:solidFill>
                <a:latin typeface="Arial"/>
                <a:cs typeface="Arial"/>
              </a:rPr>
              <a:t>what</a:t>
            </a:r>
            <a:r>
              <a:rPr sz="1750" spc="9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-15" dirty="0">
                <a:solidFill>
                  <a:srgbClr val="F7F7F7"/>
                </a:solidFill>
                <a:latin typeface="Arial"/>
                <a:cs typeface="Arial"/>
              </a:rPr>
              <a:t>is</a:t>
            </a:r>
            <a:r>
              <a:rPr sz="1750" spc="-14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45" dirty="0">
                <a:solidFill>
                  <a:srgbClr val="F7F7F7"/>
                </a:solidFill>
                <a:latin typeface="Arial"/>
                <a:cs typeface="Arial"/>
              </a:rPr>
              <a:t>downloaded</a:t>
            </a:r>
            <a:r>
              <a:rPr sz="175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-24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-75" dirty="0">
                <a:solidFill>
                  <a:srgbClr val="979797"/>
                </a:solidFill>
                <a:latin typeface="Arial"/>
                <a:cs typeface="Arial"/>
              </a:rPr>
              <a:t>.</a:t>
            </a:r>
            <a:endParaRPr sz="175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555545" y="5618072"/>
            <a:ext cx="2593975" cy="2476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50" spc="15" dirty="0">
                <a:solidFill>
                  <a:srgbClr val="F7F7F7"/>
                </a:solidFill>
                <a:latin typeface="Arial"/>
                <a:cs typeface="Arial"/>
              </a:rPr>
              <a:t>and</a:t>
            </a:r>
            <a:r>
              <a:rPr sz="1750" spc="-2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65" dirty="0">
                <a:solidFill>
                  <a:srgbClr val="F7F7F7"/>
                </a:solidFill>
                <a:latin typeface="Arial"/>
                <a:cs typeface="Arial"/>
              </a:rPr>
              <a:t>at</a:t>
            </a:r>
            <a:r>
              <a:rPr sz="1750" spc="-8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45" dirty="0">
                <a:solidFill>
                  <a:srgbClr val="F7F7F7"/>
                </a:solidFill>
                <a:latin typeface="Arial"/>
                <a:cs typeface="Arial"/>
              </a:rPr>
              <a:t>what</a:t>
            </a:r>
            <a:r>
              <a:rPr sz="1750" spc="16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75" dirty="0">
                <a:solidFill>
                  <a:srgbClr val="F7F7F7"/>
                </a:solidFill>
                <a:latin typeface="Arial"/>
                <a:cs typeface="Arial"/>
              </a:rPr>
              <a:t>point</a:t>
            </a:r>
            <a:r>
              <a:rPr sz="1750" spc="-15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50" dirty="0">
                <a:solidFill>
                  <a:srgbClr val="F7F7F7"/>
                </a:solidFill>
                <a:latin typeface="Arial"/>
                <a:cs typeface="Arial"/>
              </a:rPr>
              <a:t>in</a:t>
            </a:r>
            <a:r>
              <a:rPr sz="1750" spc="-180" dirty="0">
                <a:solidFill>
                  <a:srgbClr val="F7F7F7"/>
                </a:solidFill>
                <a:latin typeface="Arial"/>
                <a:cs typeface="Arial"/>
              </a:rPr>
              <a:t> </a:t>
            </a:r>
            <a:r>
              <a:rPr sz="1750" spc="95" dirty="0">
                <a:solidFill>
                  <a:srgbClr val="F7F7F7"/>
                </a:solidFill>
                <a:latin typeface="Arial"/>
                <a:cs typeface="Arial"/>
              </a:rPr>
              <a:t>time</a:t>
            </a:r>
            <a:endParaRPr sz="1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57275"/>
            <a:ext cx="10058400" cy="5657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47135"/>
            <a:ext cx="10048567" cy="567321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29948" y="3546986"/>
            <a:ext cx="934085" cy="0"/>
          </a:xfrm>
          <a:custGeom>
            <a:avLst/>
            <a:gdLst/>
            <a:ahLst/>
            <a:cxnLst/>
            <a:rect l="l" t="t" r="r" b="b"/>
            <a:pathLst>
              <a:path w="934084">
                <a:moveTo>
                  <a:pt x="0" y="0"/>
                </a:moveTo>
                <a:lnTo>
                  <a:pt x="934064" y="0"/>
                </a:lnTo>
              </a:path>
            </a:pathLst>
          </a:custGeom>
          <a:ln w="4916">
            <a:solidFill>
              <a:srgbClr val="34343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332405" y="3544529"/>
            <a:ext cx="0" cy="895350"/>
          </a:xfrm>
          <a:custGeom>
            <a:avLst/>
            <a:gdLst/>
            <a:ahLst/>
            <a:cxnLst/>
            <a:rect l="l" t="t" r="r" b="b"/>
            <a:pathLst>
              <a:path h="895350">
                <a:moveTo>
                  <a:pt x="0" y="894735"/>
                </a:moveTo>
                <a:lnTo>
                  <a:pt x="0" y="0"/>
                </a:lnTo>
              </a:path>
            </a:pathLst>
          </a:custGeom>
          <a:ln w="4916">
            <a:solidFill>
              <a:srgbClr val="3B383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052938" y="3544060"/>
            <a:ext cx="3244215" cy="7721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8890">
              <a:lnSpc>
                <a:spcPts val="890"/>
              </a:lnSpc>
            </a:pP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Lorein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ipsum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dolor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706E70"/>
                </a:solidFill>
                <a:latin typeface="Times New Roman"/>
                <a:cs typeface="Times New Roman"/>
              </a:rPr>
              <a:t>sit</a:t>
            </a:r>
            <a:r>
              <a:rPr sz="650" spc="1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amet,</a:t>
            </a:r>
            <a:r>
              <a:rPr sz="650" spc="-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eonsectetuer</a:t>
            </a:r>
            <a:r>
              <a:rPr sz="650" spc="5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adipiscing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30" dirty="0">
                <a:solidFill>
                  <a:srgbClr val="706E70"/>
                </a:solidFill>
                <a:latin typeface="Times New Roman"/>
                <a:cs typeface="Times New Roman"/>
              </a:rPr>
              <a:t>clit</a:t>
            </a:r>
            <a:r>
              <a:rPr sz="650" spc="14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Donce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interdum</a:t>
            </a:r>
            <a:r>
              <a:rPr sz="650" spc="-3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cursus</a:t>
            </a:r>
            <a:r>
              <a:rPr sz="650" spc="-5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risus.</a:t>
            </a:r>
            <a:r>
              <a:rPr sz="650" spc="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In</a:t>
            </a:r>
            <a:r>
              <a:rPr sz="650" spc="-6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pharctr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eommodo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nun</a:t>
            </a:r>
            <a:r>
              <a:rPr sz="650" spc="25" dirty="0">
                <a:solidFill>
                  <a:srgbClr val="5D5B5D"/>
                </a:solidFill>
                <a:latin typeface="Times New Roman"/>
                <a:cs typeface="Times New Roman"/>
              </a:rPr>
              <a:t>e</a:t>
            </a:r>
            <a:r>
              <a:rPr sz="650" spc="14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Pellentesquc</a:t>
            </a:r>
            <a:r>
              <a:rPr sz="650" spc="4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sapien</a:t>
            </a:r>
            <a:r>
              <a:rPr sz="650" spc="-5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mauri</a:t>
            </a:r>
            <a:r>
              <a:rPr sz="650" spc="30" dirty="0">
                <a:solidFill>
                  <a:srgbClr val="5D5B5D"/>
                </a:solidFill>
                <a:latin typeface="Times New Roman"/>
                <a:cs typeface="Times New Roman"/>
              </a:rPr>
              <a:t>s</a:t>
            </a:r>
            <a:r>
              <a:rPr sz="650" spc="135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placerat</a:t>
            </a:r>
            <a:r>
              <a:rPr sz="650" spc="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qui</a:t>
            </a:r>
            <a:r>
              <a:rPr sz="650" spc="-60" dirty="0">
                <a:solidFill>
                  <a:srgbClr val="5D5B5D"/>
                </a:solidFill>
                <a:latin typeface="Times New Roman"/>
                <a:cs typeface="Times New Roman"/>
              </a:rPr>
              <a:t>s</a:t>
            </a:r>
            <a:r>
              <a:rPr sz="650" spc="180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10" dirty="0">
                <a:solidFill>
                  <a:srgbClr val="706E70"/>
                </a:solidFill>
                <a:latin typeface="Times New Roman"/>
                <a:cs typeface="Times New Roman"/>
              </a:rPr>
              <a:t>condimcntum</a:t>
            </a:r>
            <a:r>
              <a:rPr sz="650" spc="5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850" spc="-65" dirty="0">
                <a:solidFill>
                  <a:srgbClr val="706E70"/>
                </a:solidFill>
                <a:latin typeface="Times New Roman"/>
                <a:cs typeface="Times New Roman"/>
              </a:rPr>
              <a:t>eu.</a:t>
            </a:r>
            <a:r>
              <a:rPr sz="850" spc="-114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ultrices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20" dirty="0">
                <a:solidFill>
                  <a:srgbClr val="5D5B5D"/>
                </a:solidFill>
                <a:latin typeface="Times New Roman"/>
                <a:cs typeface="Times New Roman"/>
              </a:rPr>
              <a:t>n</a:t>
            </a:r>
            <a:r>
              <a:rPr sz="650" spc="15" dirty="0">
                <a:solidFill>
                  <a:srgbClr val="8E8C8E"/>
                </a:solidFill>
                <a:latin typeface="Times New Roman"/>
                <a:cs typeface="Times New Roman"/>
              </a:rPr>
              <a:t>e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e</a:t>
            </a:r>
            <a:r>
              <a:rPr sz="650" spc="95" dirty="0">
                <a:solidFill>
                  <a:srgbClr val="A09EA0"/>
                </a:solidFill>
                <a:latin typeface="Times New Roman"/>
                <a:cs typeface="Times New Roman"/>
              </a:rPr>
              <a:t>,</a:t>
            </a:r>
            <a:r>
              <a:rPr sz="650" spc="-80" dirty="0">
                <a:solidFill>
                  <a:srgbClr val="A09EA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arc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u</a:t>
            </a:r>
            <a:r>
              <a:rPr sz="650" spc="19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endParaRPr sz="650">
              <a:latin typeface="Times New Roman"/>
              <a:cs typeface="Times New Roman"/>
            </a:endParaRPr>
          </a:p>
          <a:p>
            <a:pPr marL="12700" marR="5080">
              <a:lnSpc>
                <a:spcPct val="104900"/>
              </a:lnSpc>
              <a:spcBef>
                <a:spcPts val="25"/>
              </a:spcBef>
            </a:pP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:'v!orbi</a:t>
            </a:r>
            <a:r>
              <a:rPr sz="650" spc="-4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20" dirty="0">
                <a:solidFill>
                  <a:srgbClr val="706E70"/>
                </a:solidFill>
                <a:latin typeface="Times New Roman"/>
                <a:cs typeface="Times New Roman"/>
              </a:rPr>
              <a:t>ct</a:t>
            </a:r>
            <a:r>
              <a:rPr sz="650" spc="-6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magna</a:t>
            </a:r>
            <a:r>
              <a:rPr sz="650" spc="2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35" dirty="0">
                <a:solidFill>
                  <a:srgbClr val="5D5B5D"/>
                </a:solidFill>
                <a:latin typeface="Times New Roman"/>
                <a:cs typeface="Times New Roman"/>
              </a:rPr>
              <a:t>ae</a:t>
            </a:r>
            <a:r>
              <a:rPr sz="650" spc="-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massa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lobortis</a:t>
            </a:r>
            <a:r>
              <a:rPr sz="650" spc="-6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facilisi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s</a:t>
            </a:r>
            <a:r>
              <a:rPr sz="650" spc="14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Fusee</a:t>
            </a:r>
            <a:r>
              <a:rPr sz="650" spc="-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molcstic 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nulla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706E70"/>
                </a:solidFill>
                <a:latin typeface="Times New Roman"/>
                <a:cs typeface="Times New Roman"/>
              </a:rPr>
              <a:t>sit</a:t>
            </a:r>
            <a:r>
              <a:rPr sz="650" spc="-3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amct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arc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u</a:t>
            </a:r>
            <a:r>
              <a:rPr sz="650" spc="14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Pellentcsquc </a:t>
            </a:r>
            <a:r>
              <a:rPr sz="650" spc="-20" dirty="0">
                <a:solidFill>
                  <a:srgbClr val="706E70"/>
                </a:solidFill>
                <a:latin typeface="Times New Roman"/>
                <a:cs typeface="Times New Roman"/>
              </a:rPr>
              <a:t>sollicitudin,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ligula</a:t>
            </a:r>
            <a:r>
              <a:rPr sz="650" spc="-4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vcl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auctor</a:t>
            </a:r>
            <a:r>
              <a:rPr sz="650" spc="4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aliquam.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700" spc="-45" dirty="0">
                <a:solidFill>
                  <a:srgbClr val="5D5B5D"/>
                </a:solidFill>
                <a:latin typeface="Times New Roman"/>
                <a:cs typeface="Times New Roman"/>
              </a:rPr>
              <a:t>enim</a:t>
            </a:r>
            <a:r>
              <a:rPr sz="700" spc="-3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nulla</a:t>
            </a:r>
            <a:r>
              <a:rPr sz="650" spc="-3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posuerc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lcctu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s</a:t>
            </a:r>
            <a:r>
              <a:rPr sz="650" spc="95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80" dirty="0">
                <a:solidFill>
                  <a:srgbClr val="8E8C8E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id</a:t>
            </a:r>
            <a:r>
              <a:rPr sz="650" spc="-5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tincidunt</a:t>
            </a:r>
            <a:r>
              <a:rPr sz="650" spc="4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700" spc="-45" dirty="0">
                <a:solidFill>
                  <a:srgbClr val="5D5B5D"/>
                </a:solidFill>
                <a:latin typeface="Times New Roman"/>
                <a:cs typeface="Times New Roman"/>
              </a:rPr>
              <a:t>enim</a:t>
            </a:r>
            <a:r>
              <a:rPr sz="700" spc="-3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484646"/>
                </a:solidFill>
                <a:latin typeface="Times New Roman"/>
                <a:cs typeface="Times New Roman"/>
              </a:rPr>
              <a:t>l</a:t>
            </a:r>
            <a:r>
              <a:rPr sz="650" spc="-15" dirty="0">
                <a:solidFill>
                  <a:srgbClr val="484646"/>
                </a:solidFill>
                <a:latin typeface="Times New Roman"/>
                <a:cs typeface="Times New Roman"/>
              </a:rPr>
              <a:t>a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eus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35" dirty="0">
                <a:solidFill>
                  <a:srgbClr val="5D5B5D"/>
                </a:solidFill>
                <a:latin typeface="Times New Roman"/>
                <a:cs typeface="Times New Roman"/>
              </a:rPr>
              <a:t>ae</a:t>
            </a:r>
            <a:r>
              <a:rPr sz="650" spc="-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enim.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Suspcndissc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luctu</a:t>
            </a:r>
            <a:r>
              <a:rPr sz="650" spc="-60" dirty="0">
                <a:solidFill>
                  <a:srgbClr val="5D5B5D"/>
                </a:solidFill>
                <a:latin typeface="Times New Roman"/>
                <a:cs typeface="Times New Roman"/>
              </a:rPr>
              <a:t>s</a:t>
            </a:r>
            <a:r>
              <a:rPr sz="650" spc="95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40" dirty="0">
                <a:solidFill>
                  <a:srgbClr val="8E8C8E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arcu</a:t>
            </a:r>
            <a:r>
              <a:rPr sz="650" spc="-5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00" spc="30" dirty="0">
                <a:solidFill>
                  <a:srgbClr val="5D5B5D"/>
                </a:solidFill>
                <a:latin typeface="Times New Roman"/>
                <a:cs typeface="Times New Roman"/>
              </a:rPr>
              <a:t>ut</a:t>
            </a:r>
            <a:r>
              <a:rPr sz="600" spc="1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ultriccs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lobortis,</a:t>
            </a:r>
            <a:r>
              <a:rPr sz="650" spc="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dolor</a:t>
            </a:r>
            <a:r>
              <a:rPr sz="650" spc="-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ante</a:t>
            </a:r>
            <a:r>
              <a:rPr sz="650" spc="-3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706E70"/>
                </a:solidFill>
                <a:latin typeface="Times New Roman"/>
                <a:cs typeface="Times New Roman"/>
              </a:rPr>
              <a:t>volutpat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just</a:t>
            </a:r>
            <a:r>
              <a:rPr sz="650" spc="20" dirty="0">
                <a:solidFill>
                  <a:srgbClr val="5D5B5D"/>
                </a:solidFill>
                <a:latin typeface="Times New Roman"/>
                <a:cs typeface="Times New Roman"/>
              </a:rPr>
              <a:t>o</a:t>
            </a:r>
            <a:r>
              <a:rPr sz="650" spc="95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40" dirty="0">
                <a:solidFill>
                  <a:srgbClr val="8E8C8E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ct</a:t>
            </a:r>
            <a:r>
              <a:rPr sz="650" spc="-2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cursus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nisi</a:t>
            </a:r>
            <a:r>
              <a:rPr sz="650" spc="-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lcetus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40" dirty="0">
                <a:solidFill>
                  <a:srgbClr val="5D5B5D"/>
                </a:solidFill>
                <a:latin typeface="Times New Roman"/>
                <a:cs typeface="Times New Roman"/>
              </a:rPr>
              <a:t>a</a:t>
            </a:r>
            <a:r>
              <a:rPr sz="650" spc="-3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uma.</a:t>
            </a:r>
            <a:endParaRPr sz="650">
              <a:latin typeface="Times New Roman"/>
              <a:cs typeface="Times New Roman"/>
            </a:endParaRPr>
          </a:p>
          <a:p>
            <a:pPr marL="12700" marR="41275">
              <a:lnSpc>
                <a:spcPct val="109200"/>
              </a:lnSpc>
              <a:spcBef>
                <a:spcPts val="35"/>
              </a:spcBef>
            </a:pP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Duis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cursus</a:t>
            </a:r>
            <a:r>
              <a:rPr sz="650" spc="-2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tortor</a:t>
            </a:r>
            <a:r>
              <a:rPr sz="650" spc="-2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vcl</a:t>
            </a:r>
            <a:r>
              <a:rPr sz="650" spc="-5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just</a:t>
            </a:r>
            <a:r>
              <a:rPr sz="650" spc="45" dirty="0">
                <a:solidFill>
                  <a:srgbClr val="5D5B5D"/>
                </a:solidFill>
                <a:latin typeface="Times New Roman"/>
                <a:cs typeface="Times New Roman"/>
              </a:rPr>
              <a:t>o</a:t>
            </a:r>
            <a:r>
              <a:rPr sz="650" spc="14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:'v!aceenas</a:t>
            </a:r>
            <a:r>
              <a:rPr sz="650" spc="-3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35" dirty="0">
                <a:solidFill>
                  <a:srgbClr val="5D5B5D"/>
                </a:solidFill>
                <a:latin typeface="Times New Roman"/>
                <a:cs typeface="Times New Roman"/>
              </a:rPr>
              <a:t>h</a:t>
            </a:r>
            <a:r>
              <a:rPr sz="650" spc="45" dirty="0">
                <a:solidFill>
                  <a:srgbClr val="5D5B5D"/>
                </a:solidFill>
                <a:latin typeface="Times New Roman"/>
                <a:cs typeface="Times New Roman"/>
              </a:rPr>
              <a:t>bero</a:t>
            </a:r>
            <a:r>
              <a:rPr sz="650" spc="14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Nam</a:t>
            </a:r>
            <a:r>
              <a:rPr sz="650" spc="-2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lacinia,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706E70"/>
                </a:solidFill>
                <a:latin typeface="Times New Roman"/>
                <a:cs typeface="Times New Roman"/>
              </a:rPr>
              <a:t>eros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35" dirty="0">
                <a:solidFill>
                  <a:srgbClr val="5D5B5D"/>
                </a:solidFill>
                <a:latin typeface="Times New Roman"/>
                <a:cs typeface="Times New Roman"/>
              </a:rPr>
              <a:t>ac</a:t>
            </a:r>
            <a:r>
              <a:rPr sz="650" spc="-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facilisis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congu</a:t>
            </a:r>
            <a:r>
              <a:rPr sz="650" spc="-40" dirty="0">
                <a:solidFill>
                  <a:srgbClr val="706E70"/>
                </a:solidFill>
                <a:latin typeface="Times New Roman"/>
                <a:cs typeface="Times New Roman"/>
              </a:rPr>
              <a:t>c</a:t>
            </a:r>
            <a:r>
              <a:rPr sz="650" spc="-60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270" dirty="0">
                <a:solidFill>
                  <a:srgbClr val="5D5B5D"/>
                </a:solidFill>
                <a:latin typeface="Times New Roman"/>
                <a:cs typeface="Times New Roman"/>
              </a:rPr>
              <a:t>!</a:t>
            </a:r>
            <a:r>
              <a:rPr sz="650" spc="35" dirty="0">
                <a:solidFill>
                  <a:srgbClr val="5D5B5D"/>
                </a:solidFill>
                <a:latin typeface="Times New Roman"/>
                <a:cs typeface="Times New Roman"/>
              </a:rPr>
              <a:t>co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era!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ultricics</a:t>
            </a:r>
            <a:r>
              <a:rPr sz="650" spc="4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orc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i</a:t>
            </a:r>
            <a:r>
              <a:rPr sz="650" spc="95" dirty="0">
                <a:solidFill>
                  <a:srgbClr val="A09EA0"/>
                </a:solidFill>
                <a:latin typeface="Times New Roman"/>
                <a:cs typeface="Times New Roman"/>
              </a:rPr>
              <a:t>,</a:t>
            </a:r>
            <a:r>
              <a:rPr sz="650" spc="-80" dirty="0">
                <a:solidFill>
                  <a:srgbClr val="A09EA0"/>
                </a:solidFill>
                <a:latin typeface="Times New Roman"/>
                <a:cs typeface="Times New Roman"/>
              </a:rPr>
              <a:t> 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in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sodalcs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ante</a:t>
            </a:r>
            <a:r>
              <a:rPr sz="650" spc="-7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20" dirty="0">
                <a:solidFill>
                  <a:srgbClr val="5D5B5D"/>
                </a:solidFill>
                <a:latin typeface="Arial"/>
                <a:cs typeface="Arial"/>
              </a:rPr>
              <a:t>null</a:t>
            </a:r>
            <a:r>
              <a:rPr sz="650" spc="45" dirty="0">
                <a:solidFill>
                  <a:srgbClr val="5D5B5D"/>
                </a:solidFill>
                <a:latin typeface="Arial"/>
                <a:cs typeface="Arial"/>
              </a:rPr>
              <a:t>a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vet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20" dirty="0">
                <a:solidFill>
                  <a:srgbClr val="706E70"/>
                </a:solidFill>
                <a:latin typeface="Times New Roman"/>
                <a:cs typeface="Times New Roman"/>
              </a:rPr>
              <a:t>sem.</a:t>
            </a:r>
            <a:r>
              <a:rPr sz="650" spc="-7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Pbasellus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30" dirty="0">
                <a:solidFill>
                  <a:srgbClr val="5D5B5D"/>
                </a:solidFill>
                <a:latin typeface="Times New Roman"/>
                <a:cs typeface="Times New Roman"/>
              </a:rPr>
              <a:t>tincidunL</a:t>
            </a:r>
            <a:r>
              <a:rPr sz="650" spc="6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Quisqu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c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Jaorcc</a:t>
            </a:r>
            <a:r>
              <a:rPr sz="650" spc="65" dirty="0">
                <a:solidFill>
                  <a:srgbClr val="5D5B5D"/>
                </a:solidFill>
                <a:latin typeface="Times New Roman"/>
                <a:cs typeface="Times New Roman"/>
              </a:rPr>
              <a:t>t</a:t>
            </a:r>
            <a:r>
              <a:rPr sz="650" spc="30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50" dirty="0">
                <a:solidFill>
                  <a:srgbClr val="8E8C8E"/>
                </a:solidFill>
                <a:latin typeface="Times New Roman"/>
                <a:cs typeface="Times New Roman"/>
              </a:rPr>
              <a:t> </a:t>
            </a:r>
            <a:r>
              <a:rPr sz="650" spc="25" dirty="0">
                <a:solidFill>
                  <a:srgbClr val="5D5B5D"/>
                </a:solidFill>
                <a:latin typeface="Times New Roman"/>
                <a:cs typeface="Times New Roman"/>
              </a:rPr>
              <a:t>pcdc</a:t>
            </a:r>
            <a:r>
              <a:rPr sz="650" spc="-4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00" spc="10" dirty="0">
                <a:solidFill>
                  <a:srgbClr val="5D5B5D"/>
                </a:solidFill>
                <a:latin typeface="Times New Roman"/>
                <a:cs typeface="Times New Roman"/>
              </a:rPr>
              <a:t>ut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aecums</a:t>
            </a:r>
            <a:endParaRPr sz="65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052938" y="4330641"/>
            <a:ext cx="4242435" cy="12846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45085">
              <a:lnSpc>
                <a:spcPct val="104200"/>
              </a:lnSpc>
            </a:pP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rhoncus,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diam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areu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35" dirty="0">
                <a:solidFill>
                  <a:srgbClr val="5D5B5D"/>
                </a:solidFill>
                <a:latin typeface="Times New Roman"/>
                <a:cs typeface="Times New Roman"/>
              </a:rPr>
              <a:t>fringilla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sem,</a:t>
            </a:r>
            <a:r>
              <a:rPr sz="650" spc="-5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15" dirty="0">
                <a:solidFill>
                  <a:srgbClr val="484646"/>
                </a:solidFill>
                <a:latin typeface="Times New Roman"/>
                <a:cs typeface="Times New Roman"/>
              </a:rPr>
              <a:t>a</a:t>
            </a:r>
            <a:r>
              <a:rPr sz="650" spc="110" dirty="0">
                <a:solidFill>
                  <a:srgbClr val="706E70"/>
                </a:solidFill>
                <a:latin typeface="Times New Roman"/>
                <a:cs typeface="Times New Roman"/>
              </a:rPr>
              <a:t>e</a:t>
            </a:r>
            <a:r>
              <a:rPr sz="650" spc="-6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commodo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odio</a:t>
            </a:r>
            <a:r>
              <a:rPr sz="650" spc="-3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justo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non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ant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e</a:t>
            </a:r>
            <a:r>
              <a:rPr sz="650" spc="14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20" dirty="0">
                <a:solidFill>
                  <a:srgbClr val="5D5B5D"/>
                </a:solidFill>
                <a:latin typeface="Times New Roman"/>
                <a:cs typeface="Times New Roman"/>
              </a:rPr>
              <a:t>In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cget 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ligula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20" dirty="0">
                <a:solidFill>
                  <a:srgbClr val="706E70"/>
                </a:solidFill>
                <a:latin typeface="Times New Roman"/>
                <a:cs typeface="Times New Roman"/>
              </a:rPr>
              <a:t>et</a:t>
            </a:r>
            <a:r>
              <a:rPr sz="650" spc="-2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sapien</a:t>
            </a:r>
            <a:r>
              <a:rPr sz="650" spc="-2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484646"/>
                </a:solidFill>
                <a:latin typeface="Times New Roman"/>
                <a:cs typeface="Times New Roman"/>
              </a:rPr>
              <a:t>l</a:t>
            </a:r>
            <a:r>
              <a:rPr sz="650" spc="-55" dirty="0">
                <a:solidFill>
                  <a:srgbClr val="484646"/>
                </a:solidFill>
                <a:latin typeface="Times New Roman"/>
                <a:cs typeface="Times New Roman"/>
              </a:rPr>
              <a:t>a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orcet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   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70" dirty="0">
                <a:solidFill>
                  <a:srgbClr val="706E70"/>
                </a:solidFill>
                <a:latin typeface="Times New Roman"/>
                <a:cs typeface="Times New Roman"/>
              </a:rPr>
              <a:t>-</a:t>
            </a:r>
            <a:r>
              <a:rPr sz="650" spc="140" dirty="0">
                <a:solidFill>
                  <a:srgbClr val="706E70"/>
                </a:solidFill>
                <a:latin typeface="Times New Roman"/>
                <a:cs typeface="Times New Roman"/>
              </a:rPr>
              <a:t>-</a:t>
            </a:r>
            <a:r>
              <a:rPr sz="650" spc="-150" dirty="0">
                <a:solidFill>
                  <a:srgbClr val="706E70"/>
                </a:solidFill>
                <a:latin typeface="Times New Roman"/>
                <a:cs typeface="Times New Roman"/>
              </a:rPr>
              <a:t>-</a:t>
            </a:r>
            <a:r>
              <a:rPr sz="650" spc="-180" dirty="0">
                <a:solidFill>
                  <a:srgbClr val="706E70"/>
                </a:solidFill>
                <a:latin typeface="Times New Roman"/>
                <a:cs typeface="Times New Roman"/>
              </a:rPr>
              <a:t>---</a:t>
            </a:r>
            <a:r>
              <a:rPr sz="650" spc="185" dirty="0">
                <a:solidFill>
                  <a:srgbClr val="706E70"/>
                </a:solidFill>
                <a:latin typeface="Times New Roman"/>
                <a:cs typeface="Times New Roman"/>
              </a:rPr>
              <a:t>-</a:t>
            </a:r>
            <a:r>
              <a:rPr sz="650" spc="844" dirty="0">
                <a:solidFill>
                  <a:srgbClr val="706E70"/>
                </a:solidFill>
                <a:latin typeface="Times New Roman"/>
                <a:cs typeface="Times New Roman"/>
              </a:rPr>
              <a:t>-</a:t>
            </a:r>
            <a:r>
              <a:rPr sz="650" spc="635" dirty="0">
                <a:solidFill>
                  <a:srgbClr val="706E70"/>
                </a:solidFill>
                <a:latin typeface="Times New Roman"/>
                <a:cs typeface="Times New Roman"/>
              </a:rPr>
              <a:t>   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tempor.</a:t>
            </a:r>
            <a:r>
              <a:rPr sz="650" spc="2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706E70"/>
                </a:solidFill>
                <a:latin typeface="Times New Roman"/>
                <a:cs typeface="Times New Roman"/>
              </a:rPr>
              <a:t>Vcs</a:t>
            </a:r>
            <a:r>
              <a:rPr sz="650" spc="-150" dirty="0">
                <a:solidFill>
                  <a:srgbClr val="706E70"/>
                </a:solidFill>
                <a:latin typeface="Times New Roman"/>
                <a:cs typeface="Times New Roman"/>
              </a:rPr>
              <a:t>b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bulum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cursus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du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i</a:t>
            </a:r>
            <a:r>
              <a:rPr sz="650" spc="14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Integer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cgc</a:t>
            </a:r>
            <a:r>
              <a:rPr sz="650" spc="-55" dirty="0">
                <a:solidFill>
                  <a:srgbClr val="706E70"/>
                </a:solidFill>
                <a:latin typeface="Times New Roman"/>
                <a:cs typeface="Times New Roman"/>
              </a:rPr>
              <a:t>s</a:t>
            </a:r>
            <a:r>
              <a:rPr sz="650" spc="5" dirty="0">
                <a:solidFill>
                  <a:srgbClr val="484646"/>
                </a:solidFill>
                <a:latin typeface="Times New Roman"/>
                <a:cs typeface="Times New Roman"/>
              </a:rPr>
              <a:t>t</a:t>
            </a:r>
            <a:r>
              <a:rPr sz="650" spc="35" dirty="0">
                <a:solidFill>
                  <a:srgbClr val="706E70"/>
                </a:solidFill>
                <a:latin typeface="Times New Roman"/>
                <a:cs typeface="Times New Roman"/>
              </a:rPr>
              <a:t>as</a:t>
            </a:r>
            <a:r>
              <a:rPr sz="650" spc="-5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35" dirty="0">
                <a:solidFill>
                  <a:srgbClr val="484646"/>
                </a:solidFill>
                <a:latin typeface="Times New Roman"/>
                <a:cs typeface="Times New Roman"/>
              </a:rPr>
              <a:t>null</a:t>
            </a:r>
            <a:r>
              <a:rPr sz="650" spc="40" dirty="0">
                <a:solidFill>
                  <a:srgbClr val="706E70"/>
                </a:solidFill>
                <a:latin typeface="Times New Roman"/>
                <a:cs typeface="Times New Roman"/>
              </a:rPr>
              <a:t>a</a:t>
            </a:r>
            <a:r>
              <a:rPr sz="650" spc="-3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s</a:t>
            </a:r>
            <a:r>
              <a:rPr sz="650" spc="45" dirty="0">
                <a:solidFill>
                  <a:srgbClr val="706E70"/>
                </a:solidFill>
                <a:latin typeface="Times New Roman"/>
                <a:cs typeface="Times New Roman"/>
              </a:rPr>
              <a:t>cd</a:t>
            </a:r>
            <a:r>
              <a:rPr sz="650" spc="-6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nulla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7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20" dirty="0">
                <a:solidFill>
                  <a:srgbClr val="484646"/>
                </a:solidFill>
                <a:latin typeface="Times New Roman"/>
                <a:cs typeface="Times New Roman"/>
              </a:rPr>
              <a:t>Pellcn</a:t>
            </a:r>
            <a:r>
              <a:rPr sz="650" spc="10" dirty="0">
                <a:solidFill>
                  <a:srgbClr val="484646"/>
                </a:solidFill>
                <a:latin typeface="Times New Roman"/>
                <a:cs typeface="Times New Roman"/>
              </a:rPr>
              <a:t>t</a:t>
            </a:r>
            <a:r>
              <a:rPr sz="650" spc="10" dirty="0">
                <a:solidFill>
                  <a:srgbClr val="706E70"/>
                </a:solidFill>
                <a:latin typeface="Times New Roman"/>
                <a:cs typeface="Times New Roman"/>
              </a:rPr>
              <a:t>csquc</a:t>
            </a:r>
            <a:r>
              <a:rPr sz="650" spc="-3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habitant</a:t>
            </a:r>
            <a:r>
              <a:rPr sz="650" spc="3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morbi</a:t>
            </a:r>
            <a:endParaRPr sz="650">
              <a:latin typeface="Times New Roman"/>
              <a:cs typeface="Times New Roman"/>
            </a:endParaRPr>
          </a:p>
          <a:p>
            <a:pPr marL="12700" marR="76835">
              <a:lnSpc>
                <a:spcPct val="109200"/>
              </a:lnSpc>
              <a:spcBef>
                <a:spcPts val="35"/>
              </a:spcBef>
            </a:pP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tristique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senectus</a:t>
            </a:r>
            <a:r>
              <a:rPr sz="650" spc="-3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20" dirty="0">
                <a:solidFill>
                  <a:srgbClr val="706E70"/>
                </a:solidFill>
                <a:latin typeface="Times New Roman"/>
                <a:cs typeface="Times New Roman"/>
              </a:rPr>
              <a:t>et</a:t>
            </a:r>
            <a:r>
              <a:rPr sz="650" spc="-2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netus</a:t>
            </a:r>
            <a:r>
              <a:rPr sz="650" spc="6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ct</a:t>
            </a:r>
            <a:r>
              <a:rPr sz="650" spc="-2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malcsuada</a:t>
            </a:r>
            <a:r>
              <a:rPr sz="650" spc="-3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fames 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ac</a:t>
            </a:r>
            <a:r>
              <a:rPr sz="650" spc="-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00" spc="20" dirty="0">
                <a:solidFill>
                  <a:srgbClr val="5D5B5D"/>
                </a:solidFill>
                <a:latin typeface="Times New Roman"/>
                <a:cs typeface="Times New Roman"/>
              </a:rPr>
              <a:t>turpis</a:t>
            </a:r>
            <a:r>
              <a:rPr sz="600" spc="-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cgestas.</a:t>
            </a:r>
            <a:r>
              <a:rPr sz="650" spc="4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Suspendisse 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consequat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magna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vet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20" dirty="0">
                <a:solidFill>
                  <a:srgbClr val="706E70"/>
                </a:solidFill>
                <a:latin typeface="Times New Roman"/>
                <a:cs typeface="Times New Roman"/>
              </a:rPr>
              <a:t>clit</a:t>
            </a:r>
            <a:r>
              <a:rPr sz="650" spc="14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Phascllus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id</a:t>
            </a:r>
            <a:r>
              <a:rPr sz="650" spc="2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sein</a:t>
            </a:r>
            <a:r>
              <a:rPr sz="650" spc="-6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5" dirty="0">
                <a:solidFill>
                  <a:srgbClr val="484646"/>
                </a:solidFill>
                <a:latin typeface="Times New Roman"/>
                <a:cs typeface="Times New Roman"/>
              </a:rPr>
              <a:t>c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get</a:t>
            </a:r>
            <a:r>
              <a:rPr sz="650" spc="1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nisi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lobortis</a:t>
            </a:r>
            <a:r>
              <a:rPr sz="650" spc="2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congue.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20" dirty="0">
                <a:solidFill>
                  <a:srgbClr val="706E70"/>
                </a:solidFill>
                <a:latin typeface="Times New Roman"/>
                <a:cs typeface="Times New Roman"/>
              </a:rPr>
              <a:t>Nullarn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vehicula </a:t>
            </a:r>
            <a:r>
              <a:rPr sz="650" spc="25" dirty="0">
                <a:solidFill>
                  <a:srgbClr val="706E70"/>
                </a:solidFill>
                <a:latin typeface="Times New Roman"/>
                <a:cs typeface="Times New Roman"/>
              </a:rPr>
              <a:t>pede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40" dirty="0">
                <a:solidFill>
                  <a:srgbClr val="706E70"/>
                </a:solidFill>
                <a:latin typeface="Times New Roman"/>
                <a:cs typeface="Times New Roman"/>
              </a:rPr>
              <a:t>et</a:t>
            </a:r>
            <a:r>
              <a:rPr sz="650" spc="-3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quar</a:t>
            </a:r>
            <a:r>
              <a:rPr sz="650" spc="30" dirty="0">
                <a:solidFill>
                  <a:srgbClr val="5D5B5D"/>
                </a:solidFill>
                <a:latin typeface="Times New Roman"/>
                <a:cs typeface="Times New Roman"/>
              </a:rPr>
              <a:t>n</a:t>
            </a:r>
            <a:r>
              <a:rPr sz="650" spc="100" dirty="0">
                <a:solidFill>
                  <a:srgbClr val="8E8C8E"/>
                </a:solidFill>
                <a:latin typeface="Times New Roman"/>
                <a:cs typeface="Times New Roman"/>
              </a:rPr>
              <a:t>.</a:t>
            </a:r>
            <a:endParaRPr sz="6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550">
              <a:latin typeface="Times New Roman"/>
              <a:cs typeface="Times New Roman"/>
            </a:endParaRPr>
          </a:p>
          <a:p>
            <a:pPr marL="12700" marR="5080">
              <a:lnSpc>
                <a:spcPct val="112400"/>
              </a:lnSpc>
            </a:pP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Don</a:t>
            </a:r>
            <a:r>
              <a:rPr sz="650" spc="35" dirty="0">
                <a:solidFill>
                  <a:srgbClr val="706E70"/>
                </a:solidFill>
                <a:latin typeface="Times New Roman"/>
                <a:cs typeface="Times New Roman"/>
              </a:rPr>
              <a:t>cc</a:t>
            </a:r>
            <a:r>
              <a:rPr sz="650" spc="-4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80" dirty="0">
                <a:solidFill>
                  <a:srgbClr val="5D5B5D"/>
                </a:solidFill>
                <a:latin typeface="Times New Roman"/>
                <a:cs typeface="Times New Roman"/>
              </a:rPr>
              <a:t>a</a:t>
            </a:r>
            <a:r>
              <a:rPr sz="650" spc="-7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nune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20" dirty="0">
                <a:solidFill>
                  <a:srgbClr val="706E70"/>
                </a:solidFill>
                <a:latin typeface="Times New Roman"/>
                <a:cs typeface="Times New Roman"/>
              </a:rPr>
              <a:t>scd</a:t>
            </a:r>
            <a:r>
              <a:rPr sz="650" spc="-25" dirty="0">
                <a:solidFill>
                  <a:srgbClr val="706E70"/>
                </a:solidFill>
                <a:latin typeface="Times New Roman"/>
                <a:cs typeface="Times New Roman"/>
              </a:rPr>
              <a:t> vclit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porttitor</a:t>
            </a:r>
            <a:r>
              <a:rPr sz="650" spc="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aucto</a:t>
            </a:r>
            <a:r>
              <a:rPr sz="650" spc="20" dirty="0">
                <a:solidFill>
                  <a:srgbClr val="5D5B5D"/>
                </a:solidFill>
                <a:latin typeface="Times New Roman"/>
                <a:cs typeface="Times New Roman"/>
              </a:rPr>
              <a:t>r</a:t>
            </a:r>
            <a:r>
              <a:rPr sz="650" spc="14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Quisquc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sapien</a:t>
            </a:r>
            <a:r>
              <a:rPr sz="650" spc="-2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augu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e</a:t>
            </a:r>
            <a:r>
              <a:rPr sz="650" spc="95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80" dirty="0">
                <a:solidFill>
                  <a:srgbClr val="8E8C8E"/>
                </a:solidFill>
                <a:latin typeface="Times New Roman"/>
                <a:cs typeface="Times New Roman"/>
              </a:rPr>
              <a:t> 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tincidunt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prctiu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m</a:t>
            </a:r>
            <a:r>
              <a:rPr sz="650" spc="180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laorcet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700" spc="-40" dirty="0">
                <a:solidFill>
                  <a:srgbClr val="5D5B5D"/>
                </a:solidFill>
                <a:latin typeface="Times New Roman"/>
                <a:cs typeface="Times New Roman"/>
              </a:rPr>
              <a:t>sit</a:t>
            </a:r>
            <a:r>
              <a:rPr sz="700" spc="-3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arnc</a:t>
            </a:r>
            <a:r>
              <a:rPr sz="650" spc="25" dirty="0">
                <a:solidFill>
                  <a:srgbClr val="5D5B5D"/>
                </a:solidFill>
                <a:latin typeface="Times New Roman"/>
                <a:cs typeface="Times New Roman"/>
              </a:rPr>
              <a:t>t</a:t>
            </a:r>
            <a:r>
              <a:rPr sz="650" spc="135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ultric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i</a:t>
            </a:r>
            <a:r>
              <a:rPr sz="650" spc="-25" dirty="0">
                <a:solidFill>
                  <a:srgbClr val="8E8C8E"/>
                </a:solidFill>
                <a:latin typeface="Times New Roman"/>
                <a:cs typeface="Times New Roman"/>
              </a:rPr>
              <a:t>c</a:t>
            </a:r>
            <a:r>
              <a:rPr sz="650" spc="35" dirty="0">
                <a:solidFill>
                  <a:srgbClr val="706E70"/>
                </a:solidFill>
                <a:latin typeface="Times New Roman"/>
                <a:cs typeface="Times New Roman"/>
              </a:rPr>
              <a:t>s</a:t>
            </a:r>
            <a:r>
              <a:rPr sz="650" spc="-3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sit</a:t>
            </a:r>
            <a:r>
              <a:rPr sz="650" spc="-3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arne</a:t>
            </a:r>
            <a:r>
              <a:rPr sz="650" spc="25" dirty="0">
                <a:solidFill>
                  <a:srgbClr val="5D5B5D"/>
                </a:solidFill>
                <a:latin typeface="Times New Roman"/>
                <a:cs typeface="Times New Roman"/>
              </a:rPr>
              <a:t>t</a:t>
            </a:r>
            <a:r>
              <a:rPr sz="650" spc="30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50" dirty="0">
                <a:solidFill>
                  <a:srgbClr val="8E8C8E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ncqu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c</a:t>
            </a:r>
            <a:r>
              <a:rPr sz="650" spc="190" dirty="0">
                <a:solidFill>
                  <a:srgbClr val="A09EA0"/>
                </a:solidFill>
                <a:latin typeface="Times New Roman"/>
                <a:cs typeface="Times New Roman"/>
              </a:rPr>
              <a:t>.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Pellent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c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squ</a:t>
            </a:r>
            <a:r>
              <a:rPr sz="650" spc="95" dirty="0">
                <a:solidFill>
                  <a:srgbClr val="5D5B5D"/>
                </a:solidFill>
                <a:latin typeface="Times New Roman"/>
                <a:cs typeface="Times New Roman"/>
              </a:rPr>
              <a:t>e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habitant</a:t>
            </a:r>
            <a:r>
              <a:rPr sz="650" spc="3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morbi</a:t>
            </a:r>
            <a:r>
              <a:rPr sz="650" spc="-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tristique</a:t>
            </a:r>
            <a:r>
              <a:rPr sz="650" spc="5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706E70"/>
                </a:solidFill>
                <a:latin typeface="Times New Roman"/>
                <a:cs typeface="Times New Roman"/>
              </a:rPr>
              <a:t>senecrus</a:t>
            </a:r>
            <a:r>
              <a:rPr sz="650" spc="20" dirty="0">
                <a:solidFill>
                  <a:srgbClr val="706E70"/>
                </a:solidFill>
                <a:latin typeface="Times New Roman"/>
                <a:cs typeface="Times New Roman"/>
              </a:rPr>
              <a:t> et</a:t>
            </a:r>
            <a:r>
              <a:rPr sz="650" spc="-2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nerus </a:t>
            </a:r>
            <a:r>
              <a:rPr sz="650" spc="20" dirty="0">
                <a:solidFill>
                  <a:srgbClr val="706E70"/>
                </a:solidFill>
                <a:latin typeface="Times New Roman"/>
                <a:cs typeface="Times New Roman"/>
              </a:rPr>
              <a:t>et</a:t>
            </a:r>
            <a:r>
              <a:rPr sz="650" spc="-6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malesuada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fames</a:t>
            </a:r>
            <a:r>
              <a:rPr sz="650" spc="-3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35" dirty="0">
                <a:solidFill>
                  <a:srgbClr val="5D5B5D"/>
                </a:solidFill>
                <a:latin typeface="Times New Roman"/>
                <a:cs typeface="Times New Roman"/>
              </a:rPr>
              <a:t>ac</a:t>
            </a:r>
            <a:r>
              <a:rPr sz="650" spc="-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rurpis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30" dirty="0">
                <a:solidFill>
                  <a:srgbClr val="706E70"/>
                </a:solidFill>
                <a:latin typeface="Times New Roman"/>
                <a:cs typeface="Times New Roman"/>
              </a:rPr>
              <a:t>e</a:t>
            </a:r>
            <a:r>
              <a:rPr sz="650" spc="-35" dirty="0">
                <a:solidFill>
                  <a:srgbClr val="706E70"/>
                </a:solidFill>
                <a:latin typeface="Times New Roman"/>
                <a:cs typeface="Times New Roman"/>
              </a:rPr>
              <a:t>g</a:t>
            </a:r>
            <a:r>
              <a:rPr sz="650" spc="15" dirty="0">
                <a:solidFill>
                  <a:srgbClr val="8E8C8E"/>
                </a:solidFill>
                <a:latin typeface="Times New Roman"/>
                <a:cs typeface="Times New Roman"/>
              </a:rPr>
              <a:t>e</a:t>
            </a:r>
            <a:r>
              <a:rPr sz="650" spc="25" dirty="0">
                <a:solidFill>
                  <a:srgbClr val="706E70"/>
                </a:solidFill>
                <a:latin typeface="Times New Roman"/>
                <a:cs typeface="Times New Roman"/>
              </a:rPr>
              <a:t>sta</a:t>
            </a:r>
            <a:r>
              <a:rPr sz="650" spc="-25" dirty="0">
                <a:solidFill>
                  <a:srgbClr val="706E70"/>
                </a:solidFill>
                <a:latin typeface="Times New Roman"/>
                <a:cs typeface="Times New Roman"/>
              </a:rPr>
              <a:t>s</a:t>
            </a:r>
            <a:r>
              <a:rPr sz="650" spc="14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I</a:t>
            </a:r>
            <a:r>
              <a:rPr sz="650" spc="90" dirty="0">
                <a:solidFill>
                  <a:srgbClr val="5D5B5D"/>
                </a:solidFill>
                <a:latin typeface="Times New Roman"/>
                <a:cs typeface="Times New Roman"/>
              </a:rPr>
              <a:t>n</a:t>
            </a:r>
            <a:r>
              <a:rPr sz="650" spc="-40" dirty="0">
                <a:solidFill>
                  <a:srgbClr val="5D5B5D"/>
                </a:solidFill>
                <a:latin typeface="Times New Roman"/>
                <a:cs typeface="Times New Roman"/>
              </a:rPr>
              <a:t>fringiDa</a:t>
            </a:r>
            <a:r>
              <a:rPr sz="650" spc="-3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tristiquc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20" dirty="0">
                <a:solidFill>
                  <a:srgbClr val="706E70"/>
                </a:solidFill>
                <a:latin typeface="Times New Roman"/>
                <a:cs typeface="Times New Roman"/>
              </a:rPr>
              <a:t>es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t</a:t>
            </a:r>
            <a:r>
              <a:rPr sz="650" spc="10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-80" dirty="0">
                <a:solidFill>
                  <a:srgbClr val="A09EA0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Ut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vet</a:t>
            </a:r>
            <a:r>
              <a:rPr sz="650" spc="-10" dirty="0">
                <a:solidFill>
                  <a:srgbClr val="706E70"/>
                </a:solidFill>
                <a:latin typeface="Times New Roman"/>
                <a:cs typeface="Times New Roman"/>
              </a:rPr>
              <a:t>  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pedc.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Nulla</a:t>
            </a:r>
            <a:r>
              <a:rPr sz="650" spc="-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20" dirty="0">
                <a:solidFill>
                  <a:srgbClr val="5D5B5D"/>
                </a:solidFill>
                <a:latin typeface="Times New Roman"/>
                <a:cs typeface="Times New Roman"/>
              </a:rPr>
              <a:t>nee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uma ac</a:t>
            </a:r>
            <a:r>
              <a:rPr sz="650" spc="-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leo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706E70"/>
                </a:solidFill>
                <a:latin typeface="Times New Roman"/>
                <a:cs typeface="Times New Roman"/>
              </a:rPr>
              <a:t>commodo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sagitti</a:t>
            </a:r>
            <a:r>
              <a:rPr sz="650" spc="-40" dirty="0">
                <a:solidFill>
                  <a:srgbClr val="706E70"/>
                </a:solidFill>
                <a:latin typeface="Times New Roman"/>
                <a:cs typeface="Times New Roman"/>
              </a:rPr>
              <a:t>s</a:t>
            </a:r>
            <a:r>
              <a:rPr sz="650" spc="18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Praesent</a:t>
            </a:r>
            <a:r>
              <a:rPr sz="650" spc="3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com'allis</a:t>
            </a:r>
            <a:r>
              <a:rPr sz="650" spc="-1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nisl</a:t>
            </a:r>
            <a:r>
              <a:rPr sz="650" spc="-1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25" dirty="0">
                <a:solidFill>
                  <a:srgbClr val="706E70"/>
                </a:solidFill>
                <a:latin typeface="Times New Roman"/>
                <a:cs typeface="Times New Roman"/>
              </a:rPr>
              <a:t>eu</a:t>
            </a:r>
            <a:r>
              <a:rPr sz="650" spc="-6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dolor.</a:t>
            </a:r>
            <a:r>
              <a:rPr sz="650" spc="-5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Aencan</a:t>
            </a:r>
            <a:r>
              <a:rPr sz="650" spc="2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fauc</a:t>
            </a:r>
            <a:r>
              <a:rPr sz="650" spc="-180" dirty="0">
                <a:solidFill>
                  <a:srgbClr val="5D5B5D"/>
                </a:solidFill>
                <a:latin typeface="Times New Roman"/>
                <a:cs typeface="Times New Roman"/>
              </a:rPr>
              <a:t>i</a:t>
            </a:r>
            <a:r>
              <a:rPr sz="650" spc="45" dirty="0">
                <a:solidFill>
                  <a:srgbClr val="5D5B5D"/>
                </a:solidFill>
                <a:latin typeface="Times New Roman"/>
                <a:cs typeface="Times New Roman"/>
              </a:rPr>
              <a:t>bus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ultrices</a:t>
            </a:r>
            <a:r>
              <a:rPr sz="650" spc="-2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Arial"/>
                <a:cs typeface="Arial"/>
              </a:rPr>
              <a:t>nis</a:t>
            </a:r>
            <a:r>
              <a:rPr sz="650" spc="-125" dirty="0">
                <a:solidFill>
                  <a:srgbClr val="5D5B5D"/>
                </a:solidFill>
                <a:latin typeface="Arial"/>
                <a:cs typeface="Arial"/>
              </a:rPr>
              <a:t>i</a:t>
            </a:r>
            <a:r>
              <a:rPr sz="650" spc="150" dirty="0">
                <a:solidFill>
                  <a:srgbClr val="A09EA0"/>
                </a:solidFill>
                <a:latin typeface="Arial"/>
                <a:cs typeface="Arial"/>
              </a:rPr>
              <a:t>.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Nulla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risus</a:t>
            </a:r>
            <a:r>
              <a:rPr sz="650" spc="-1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75" dirty="0">
                <a:solidFill>
                  <a:srgbClr val="5D5B5D"/>
                </a:solidFill>
                <a:latin typeface="Times New Roman"/>
                <a:cs typeface="Times New Roman"/>
              </a:rPr>
              <a:t>h</a:t>
            </a:r>
            <a:r>
              <a:rPr sz="650" spc="45" dirty="0">
                <a:solidFill>
                  <a:srgbClr val="5D5B5D"/>
                </a:solidFill>
                <a:latin typeface="Times New Roman"/>
                <a:cs typeface="Times New Roman"/>
              </a:rPr>
              <a:t>bero</a:t>
            </a:r>
            <a:r>
              <a:rPr sz="650" spc="95" dirty="0">
                <a:solidFill>
                  <a:srgbClr val="8E8C8E"/>
                </a:solidFill>
                <a:latin typeface="Times New Roman"/>
                <a:cs typeface="Times New Roman"/>
              </a:rPr>
              <a:t>,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aecumsan</a:t>
            </a:r>
            <a:r>
              <a:rPr sz="650" spc="1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ne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e</a:t>
            </a:r>
            <a:r>
              <a:rPr sz="650" spc="135" dirty="0">
                <a:solidFill>
                  <a:srgbClr val="A09EA0"/>
                </a:solidFill>
                <a:latin typeface="Times New Roman"/>
                <a:cs typeface="Times New Roman"/>
              </a:rPr>
              <a:t>,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iaculis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 qui</a:t>
            </a:r>
            <a:r>
              <a:rPr sz="650" spc="0" dirty="0">
                <a:solidFill>
                  <a:srgbClr val="5D5B5D"/>
                </a:solidFill>
                <a:latin typeface="Times New Roman"/>
                <a:cs typeface="Times New Roman"/>
              </a:rPr>
              <a:t>s</a:t>
            </a:r>
            <a:r>
              <a:rPr sz="650" spc="135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pretium</a:t>
            </a:r>
            <a:r>
              <a:rPr sz="650" spc="2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20" dirty="0">
                <a:solidFill>
                  <a:srgbClr val="706E70"/>
                </a:solidFill>
                <a:latin typeface="Times New Roman"/>
                <a:cs typeface="Times New Roman"/>
              </a:rPr>
              <a:t>scd,</a:t>
            </a:r>
            <a:r>
              <a:rPr sz="650" spc="-2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quar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n</a:t>
            </a:r>
            <a:r>
              <a:rPr sz="650" spc="180" dirty="0">
                <a:solidFill>
                  <a:srgbClr val="8E8C8E"/>
                </a:solidFill>
                <a:latin typeface="Times New Roman"/>
                <a:cs typeface="Times New Roman"/>
              </a:rPr>
              <a:t>.</a:t>
            </a:r>
            <a:r>
              <a:rPr sz="650" spc="-20" dirty="0">
                <a:solidFill>
                  <a:srgbClr val="706E70"/>
                </a:solidFill>
                <a:latin typeface="Times New Roman"/>
                <a:cs typeface="Times New Roman"/>
              </a:rPr>
              <a:t>:1-!aeeenas</a:t>
            </a:r>
            <a:r>
              <a:rPr sz="650" spc="-8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fcugjat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cldfcnd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orci.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30" dirty="0">
                <a:solidFill>
                  <a:srgbClr val="484646"/>
                </a:solidFill>
                <a:latin typeface="Times New Roman"/>
                <a:cs typeface="Times New Roman"/>
              </a:rPr>
              <a:t>D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oncc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20" dirty="0">
                <a:solidFill>
                  <a:srgbClr val="706E70"/>
                </a:solidFill>
                <a:latin typeface="Times New Roman"/>
                <a:cs typeface="Times New Roman"/>
              </a:rPr>
              <a:t>scd</a:t>
            </a:r>
            <a:r>
              <a:rPr sz="650" spc="-6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00" spc="15" dirty="0">
                <a:solidFill>
                  <a:srgbClr val="5D5B5D"/>
                </a:solidFill>
                <a:latin typeface="Times New Roman"/>
                <a:cs typeface="Times New Roman"/>
              </a:rPr>
              <a:t>turpis</a:t>
            </a:r>
            <a:r>
              <a:rPr sz="600" spc="3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35" dirty="0">
                <a:solidFill>
                  <a:srgbClr val="5D5B5D"/>
                </a:solidFill>
                <a:latin typeface="Times New Roman"/>
                <a:cs typeface="Times New Roman"/>
              </a:rPr>
              <a:t>ae</a:t>
            </a:r>
            <a:r>
              <a:rPr sz="650" spc="-4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35" dirty="0">
                <a:solidFill>
                  <a:srgbClr val="5D5B5D"/>
                </a:solidFill>
                <a:latin typeface="Times New Roman"/>
                <a:cs typeface="Times New Roman"/>
              </a:rPr>
              <a:t>ligula 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etdfend</a:t>
            </a:r>
            <a:r>
              <a:rPr sz="650" spc="-4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adipiscing.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Nunc</a:t>
            </a:r>
            <a:r>
              <a:rPr sz="650" spc="1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quis</a:t>
            </a:r>
            <a:r>
              <a:rPr sz="650" spc="-3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ipsum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35" dirty="0">
                <a:solidFill>
                  <a:srgbClr val="706E70"/>
                </a:solidFill>
                <a:latin typeface="Times New Roman"/>
                <a:cs typeface="Times New Roman"/>
              </a:rPr>
              <a:t>ac</a:t>
            </a:r>
            <a:r>
              <a:rPr sz="650" spc="-4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nunc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hendrerit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 tincidunt.</a:t>
            </a:r>
            <a:r>
              <a:rPr sz="650" spc="2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In</a:t>
            </a:r>
            <a:r>
              <a:rPr sz="650" spc="-2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204" dirty="0">
                <a:solidFill>
                  <a:srgbClr val="5D5B5D"/>
                </a:solidFill>
                <a:latin typeface="Times New Roman"/>
                <a:cs typeface="Times New Roman"/>
              </a:rPr>
              <a:t>m</a:t>
            </a:r>
            <a:r>
              <a:rPr sz="650" spc="70" dirty="0">
                <a:solidFill>
                  <a:srgbClr val="5D5B5D"/>
                </a:solidFill>
                <a:latin typeface="Times New Roman"/>
                <a:cs typeface="Times New Roman"/>
              </a:rPr>
              <a:t>bh</a:t>
            </a:r>
            <a:r>
              <a:rPr sz="650" spc="-3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-35" dirty="0">
                <a:solidFill>
                  <a:srgbClr val="5D5B5D"/>
                </a:solidFill>
                <a:latin typeface="Arial"/>
                <a:cs typeface="Arial"/>
              </a:rPr>
              <a:t>magna,</a:t>
            </a:r>
            <a:r>
              <a:rPr sz="650" spc="-50" dirty="0">
                <a:solidFill>
                  <a:srgbClr val="5D5B5D"/>
                </a:solidFill>
                <a:latin typeface="Arial"/>
                <a:cs typeface="Arial"/>
              </a:rPr>
              <a:t> </a:t>
            </a:r>
            <a:r>
              <a:rPr sz="650" spc="-25" dirty="0">
                <a:solidFill>
                  <a:srgbClr val="706E70"/>
                </a:solidFill>
                <a:latin typeface="Times New Roman"/>
                <a:cs typeface="Times New Roman"/>
              </a:rPr>
              <a:t>sollicitudin</a:t>
            </a:r>
            <a:r>
              <a:rPr sz="650" spc="1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ne</a:t>
            </a:r>
            <a:r>
              <a:rPr sz="650" spc="35" dirty="0">
                <a:solidFill>
                  <a:srgbClr val="5D5B5D"/>
                </a:solidFill>
                <a:latin typeface="Times New Roman"/>
                <a:cs typeface="Times New Roman"/>
              </a:rPr>
              <a:t>e</a:t>
            </a:r>
            <a:r>
              <a:rPr sz="650" spc="135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15" dirty="0">
                <a:solidFill>
                  <a:srgbClr val="484646"/>
                </a:solidFill>
                <a:latin typeface="Times New Roman"/>
                <a:cs typeface="Times New Roman"/>
              </a:rPr>
              <a:t>l</a:t>
            </a:r>
            <a:r>
              <a:rPr sz="650" spc="-75" dirty="0">
                <a:solidFill>
                  <a:srgbClr val="484646"/>
                </a:solidFill>
                <a:latin typeface="Times New Roman"/>
                <a:cs typeface="Times New Roman"/>
              </a:rPr>
              <a:t>u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erus</a:t>
            </a:r>
            <a:r>
              <a:rPr sz="650" spc="-4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55" dirty="0">
                <a:solidFill>
                  <a:srgbClr val="5D5B5D"/>
                </a:solidFill>
                <a:latin typeface="Times New Roman"/>
                <a:cs typeface="Times New Roman"/>
              </a:rPr>
              <a:t>a</a:t>
            </a:r>
            <a:r>
              <a:rPr sz="650" spc="15" dirty="0">
                <a:solidFill>
                  <a:srgbClr val="5D5B5D"/>
                </a:solidFill>
                <a:latin typeface="Times New Roman"/>
                <a:cs typeface="Times New Roman"/>
              </a:rPr>
              <a:t>e</a:t>
            </a:r>
            <a:r>
              <a:rPr sz="650" spc="30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50" dirty="0">
                <a:solidFill>
                  <a:srgbClr val="8E8C8E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5D5B5D"/>
                </a:solidFill>
                <a:latin typeface="Times New Roman"/>
                <a:cs typeface="Times New Roman"/>
              </a:rPr>
              <a:t>aliquarn</a:t>
            </a:r>
            <a:r>
              <a:rPr sz="650" spc="-40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vcl.</a:t>
            </a:r>
            <a:r>
              <a:rPr sz="650" spc="-4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cra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t</a:t>
            </a:r>
            <a:r>
              <a:rPr sz="650" spc="19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endParaRPr sz="65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9"/>
              </a:spcBef>
            </a:pPr>
            <a:endParaRPr sz="6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650" spc="10" dirty="0">
                <a:solidFill>
                  <a:srgbClr val="706E70"/>
                </a:solidFill>
                <a:latin typeface="Times New Roman"/>
                <a:cs typeface="Times New Roman"/>
              </a:rPr>
              <a:t>Kunc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706E70"/>
                </a:solidFill>
                <a:latin typeface="Times New Roman"/>
                <a:cs typeface="Times New Roman"/>
              </a:rPr>
              <a:t>tempor</a:t>
            </a:r>
            <a:r>
              <a:rPr sz="650" spc="-10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25" dirty="0">
                <a:solidFill>
                  <a:srgbClr val="706E70"/>
                </a:solidFill>
                <a:latin typeface="Times New Roman"/>
                <a:cs typeface="Times New Roman"/>
              </a:rPr>
              <a:t>pedc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condimenrum</a:t>
            </a:r>
            <a:r>
              <a:rPr sz="650" spc="1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700" spc="-30" dirty="0">
                <a:solidFill>
                  <a:srgbClr val="706E70"/>
                </a:solidFill>
                <a:latin typeface="Times New Roman"/>
                <a:cs typeface="Times New Roman"/>
              </a:rPr>
              <a:t>eni</a:t>
            </a:r>
            <a:r>
              <a:rPr sz="700" spc="-90" dirty="0">
                <a:solidFill>
                  <a:srgbClr val="706E70"/>
                </a:solidFill>
                <a:latin typeface="Times New Roman"/>
                <a:cs typeface="Times New Roman"/>
              </a:rPr>
              <a:t>m</a:t>
            </a:r>
            <a:r>
              <a:rPr sz="700" spc="21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10" dirty="0">
                <a:solidFill>
                  <a:srgbClr val="706E70"/>
                </a:solidFill>
                <a:latin typeface="Times New Roman"/>
                <a:cs typeface="Times New Roman"/>
              </a:rPr>
              <a:t>Cras</a:t>
            </a:r>
            <a:r>
              <a:rPr sz="650" spc="-3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ipsum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700" spc="-55" dirty="0">
                <a:solidFill>
                  <a:srgbClr val="706E70"/>
                </a:solidFill>
                <a:latin typeface="Arial"/>
                <a:cs typeface="Arial"/>
              </a:rPr>
              <a:t>cnim,</a:t>
            </a:r>
            <a:r>
              <a:rPr sz="700" spc="-85" dirty="0">
                <a:solidFill>
                  <a:srgbClr val="706E70"/>
                </a:solidFill>
                <a:latin typeface="Arial"/>
                <a:cs typeface="Arial"/>
              </a:rPr>
              <a:t> </a:t>
            </a:r>
            <a:r>
              <a:rPr sz="650" spc="-10" dirty="0">
                <a:solidFill>
                  <a:srgbClr val="5D5B5D"/>
                </a:solidFill>
                <a:latin typeface="Times New Roman"/>
                <a:cs typeface="Times New Roman"/>
              </a:rPr>
              <a:t>tristiquc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50" dirty="0">
                <a:solidFill>
                  <a:srgbClr val="706E70"/>
                </a:solidFill>
                <a:latin typeface="Times New Roman"/>
                <a:cs typeface="Times New Roman"/>
              </a:rPr>
              <a:t>c</a:t>
            </a:r>
            <a:r>
              <a:rPr sz="650" spc="-25" dirty="0">
                <a:solidFill>
                  <a:srgbClr val="706E70"/>
                </a:solidFill>
                <a:latin typeface="Times New Roman"/>
                <a:cs typeface="Times New Roman"/>
              </a:rPr>
              <a:t>t</a:t>
            </a:r>
            <a:r>
              <a:rPr sz="650" spc="95" dirty="0">
                <a:solidFill>
                  <a:srgbClr val="8E8C8E"/>
                </a:solidFill>
                <a:latin typeface="Times New Roman"/>
                <a:cs typeface="Times New Roman"/>
              </a:rPr>
              <a:t>,</a:t>
            </a:r>
            <a:r>
              <a:rPr sz="650" spc="-80" dirty="0">
                <a:solidFill>
                  <a:srgbClr val="8E8C8E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suscipit</a:t>
            </a:r>
            <a:r>
              <a:rPr sz="650" spc="-7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10" dirty="0">
                <a:solidFill>
                  <a:srgbClr val="706E70"/>
                </a:solidFill>
                <a:latin typeface="Times New Roman"/>
                <a:cs typeface="Times New Roman"/>
              </a:rPr>
              <a:t>vehicula,</a:t>
            </a:r>
            <a:r>
              <a:rPr sz="650" spc="3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5" dirty="0">
                <a:solidFill>
                  <a:srgbClr val="5D5B5D"/>
                </a:solidFill>
                <a:latin typeface="Times New Roman"/>
                <a:cs typeface="Times New Roman"/>
              </a:rPr>
              <a:t>dap</a:t>
            </a:r>
            <a:r>
              <a:rPr sz="650" spc="-155" dirty="0">
                <a:solidFill>
                  <a:srgbClr val="5D5B5D"/>
                </a:solidFill>
                <a:latin typeface="Times New Roman"/>
                <a:cs typeface="Times New Roman"/>
              </a:rPr>
              <a:t>t</a:t>
            </a:r>
            <a:r>
              <a:rPr sz="650" spc="60" dirty="0">
                <a:solidFill>
                  <a:srgbClr val="5D5B5D"/>
                </a:solidFill>
                <a:latin typeface="Times New Roman"/>
                <a:cs typeface="Times New Roman"/>
              </a:rPr>
              <a:t>bus</a:t>
            </a:r>
            <a:r>
              <a:rPr sz="650" spc="-55" dirty="0">
                <a:solidFill>
                  <a:srgbClr val="5D5B5D"/>
                </a:solidFill>
                <a:latin typeface="Times New Roman"/>
                <a:cs typeface="Times New Roman"/>
              </a:rPr>
              <a:t> </a:t>
            </a:r>
            <a:r>
              <a:rPr sz="650" spc="25" dirty="0">
                <a:solidFill>
                  <a:srgbClr val="706E70"/>
                </a:solidFill>
                <a:latin typeface="Times New Roman"/>
                <a:cs typeface="Times New Roman"/>
              </a:rPr>
              <a:t>id.</a:t>
            </a:r>
            <a:r>
              <a:rPr sz="650" spc="-7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augu</a:t>
            </a:r>
            <a:r>
              <a:rPr sz="650" spc="-60" dirty="0">
                <a:solidFill>
                  <a:srgbClr val="5D5B5D"/>
                </a:solidFill>
                <a:latin typeface="Times New Roman"/>
                <a:cs typeface="Times New Roman"/>
              </a:rPr>
              <a:t>e</a:t>
            </a:r>
            <a:r>
              <a:rPr sz="650" spc="180" dirty="0">
                <a:solidFill>
                  <a:srgbClr val="A09EA0"/>
                </a:solidFill>
                <a:latin typeface="Times New Roman"/>
                <a:cs typeface="Times New Roman"/>
              </a:rPr>
              <a:t>.</a:t>
            </a:r>
            <a:r>
              <a:rPr sz="650" spc="-15" dirty="0">
                <a:solidFill>
                  <a:srgbClr val="706E70"/>
                </a:solidFill>
                <a:latin typeface="Times New Roman"/>
                <a:cs typeface="Times New Roman"/>
              </a:rPr>
              <a:t>:'v!aeeenas</a:t>
            </a:r>
            <a:r>
              <a:rPr sz="650" spc="-5" dirty="0">
                <a:solidFill>
                  <a:srgbClr val="706E70"/>
                </a:solidFill>
                <a:latin typeface="Times New Roman"/>
                <a:cs typeface="Times New Roman"/>
              </a:rPr>
              <a:t> </a:t>
            </a:r>
            <a:r>
              <a:rPr sz="650" spc="-5" dirty="0">
                <a:solidFill>
                  <a:srgbClr val="5D5B5D"/>
                </a:solidFill>
                <a:latin typeface="Times New Roman"/>
                <a:cs typeface="Times New Roman"/>
              </a:rPr>
              <a:t>dui</a:t>
            </a:r>
            <a:endParaRPr sz="65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513892" y="3952099"/>
            <a:ext cx="497840" cy="3346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885" indent="-83185">
              <a:lnSpc>
                <a:spcPct val="100000"/>
              </a:lnSpc>
              <a:buClr>
                <a:srgbClr val="0F0F0F"/>
              </a:buClr>
              <a:buFont typeface="Times New Roman"/>
              <a:buChar char="•"/>
              <a:tabLst>
                <a:tab pos="96520" algn="l"/>
              </a:tabLst>
            </a:pPr>
            <a:r>
              <a:rPr sz="650" dirty="0">
                <a:solidFill>
                  <a:srgbClr val="5D5B5D"/>
                </a:solidFill>
                <a:latin typeface="Times New Roman"/>
                <a:cs typeface="Times New Roman"/>
              </a:rPr>
              <a:t>Wrox</a:t>
            </a:r>
            <a:endParaRPr sz="650">
              <a:latin typeface="Times New Roman"/>
              <a:cs typeface="Times New Roman"/>
            </a:endParaRPr>
          </a:p>
          <a:p>
            <a:pPr marL="90805" indent="-73660">
              <a:lnSpc>
                <a:spcPct val="100000"/>
              </a:lnSpc>
              <a:spcBef>
                <a:spcPts val="150"/>
              </a:spcBef>
              <a:buClr>
                <a:srgbClr val="0F0F0F"/>
              </a:buClr>
              <a:buFont typeface="Times New Roman"/>
              <a:buChar char="•"/>
              <a:tabLst>
                <a:tab pos="91440" algn="l"/>
              </a:tabLst>
            </a:pPr>
            <a:r>
              <a:rPr sz="650" dirty="0">
                <a:solidFill>
                  <a:srgbClr val="706E70"/>
                </a:solidFill>
                <a:latin typeface="Times New Roman"/>
                <a:cs typeface="Times New Roman"/>
              </a:rPr>
              <a:t>NCZOnlinc</a:t>
            </a:r>
            <a:endParaRPr sz="650">
              <a:latin typeface="Times New Roman"/>
              <a:cs typeface="Times New Roman"/>
            </a:endParaRPr>
          </a:p>
          <a:p>
            <a:pPr marL="90805" indent="-73660">
              <a:lnSpc>
                <a:spcPct val="100000"/>
              </a:lnSpc>
              <a:spcBef>
                <a:spcPts val="70"/>
              </a:spcBef>
              <a:buClr>
                <a:srgbClr val="0F0F0F"/>
              </a:buClr>
              <a:buFont typeface="Times New Roman"/>
              <a:buChar char="•"/>
              <a:tabLst>
                <a:tab pos="91440" algn="l"/>
              </a:tabLst>
            </a:pPr>
            <a:r>
              <a:rPr sz="650" spc="-165" dirty="0">
                <a:solidFill>
                  <a:srgbClr val="706E70"/>
                </a:solidFill>
                <a:latin typeface="Times New Roman"/>
                <a:cs typeface="Times New Roman"/>
              </a:rPr>
              <a:t>X</a:t>
            </a:r>
            <a:r>
              <a:rPr sz="650" spc="200" dirty="0">
                <a:solidFill>
                  <a:srgbClr val="706E70"/>
                </a:solidFill>
                <a:latin typeface="Times New Roman"/>
                <a:cs typeface="Times New Roman"/>
              </a:rPr>
              <a:t>\</a:t>
            </a:r>
            <a:r>
              <a:rPr sz="650" spc="-30" dirty="0">
                <a:solidFill>
                  <a:srgbClr val="706E70"/>
                </a:solidFill>
                <a:latin typeface="Times New Roman"/>
                <a:cs typeface="Times New Roman"/>
              </a:rPr>
              <a:t>\</a:t>
            </a:r>
            <a:r>
              <a:rPr sz="650" spc="-45" dirty="0">
                <a:solidFill>
                  <a:srgbClr val="8E8C8E"/>
                </a:solidFill>
                <a:latin typeface="Times New Roman"/>
                <a:cs typeface="Times New Roman"/>
              </a:rPr>
              <a:t>'</a:t>
            </a:r>
            <a:r>
              <a:rPr sz="650" spc="60" dirty="0">
                <a:solidFill>
                  <a:srgbClr val="706E70"/>
                </a:solidFill>
                <a:latin typeface="Times New Roman"/>
                <a:cs typeface="Times New Roman"/>
              </a:rPr>
              <a:t>cb</a:t>
            </a:r>
            <a:endParaRPr sz="65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71326" y="3725764"/>
            <a:ext cx="859790" cy="114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700" b="1" spc="10" dirty="0">
                <a:solidFill>
                  <a:srgbClr val="2D2D2D"/>
                </a:solidFill>
                <a:latin typeface="Times New Roman"/>
                <a:cs typeface="Times New Roman"/>
              </a:rPr>
              <a:t>Additio</a:t>
            </a:r>
            <a:r>
              <a:rPr sz="700" b="1" spc="55" dirty="0">
                <a:solidFill>
                  <a:srgbClr val="2D2D2D"/>
                </a:solidFill>
                <a:latin typeface="Times New Roman"/>
                <a:cs typeface="Times New Roman"/>
              </a:rPr>
              <a:t>u</a:t>
            </a:r>
            <a:r>
              <a:rPr sz="700" b="1" spc="15" dirty="0">
                <a:solidFill>
                  <a:srgbClr val="0F0F0F"/>
                </a:solidFill>
                <a:latin typeface="Times New Roman"/>
                <a:cs typeface="Times New Roman"/>
              </a:rPr>
              <a:t>l</a:t>
            </a:r>
            <a:r>
              <a:rPr sz="700" b="1" spc="-40" dirty="0">
                <a:solidFill>
                  <a:srgbClr val="0F0F0F"/>
                </a:solidFill>
                <a:latin typeface="Times New Roman"/>
                <a:cs typeface="Times New Roman"/>
              </a:rPr>
              <a:t> </a:t>
            </a:r>
            <a:r>
              <a:rPr sz="700" b="1" spc="70" dirty="0">
                <a:solidFill>
                  <a:srgbClr val="0F0F0F"/>
                </a:solidFill>
                <a:latin typeface="Times New Roman"/>
                <a:cs typeface="Times New Roman"/>
              </a:rPr>
              <a:t>l</a:t>
            </a:r>
            <a:r>
              <a:rPr sz="700" b="1" dirty="0">
                <a:solidFill>
                  <a:srgbClr val="2D2D2D"/>
                </a:solidFill>
                <a:latin typeface="Times New Roman"/>
                <a:cs typeface="Times New Roman"/>
              </a:rPr>
              <a:t>•formatio•</a:t>
            </a:r>
            <a:endParaRPr sz="7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57275"/>
            <a:ext cx="10058400" cy="5657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47135"/>
            <a:ext cx="10048567" cy="567321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5589638" y="3868994"/>
            <a:ext cx="1750695" cy="0"/>
          </a:xfrm>
          <a:custGeom>
            <a:avLst/>
            <a:gdLst/>
            <a:ahLst/>
            <a:cxnLst/>
            <a:rect l="l" t="t" r="r" b="b"/>
            <a:pathLst>
              <a:path w="1750695">
                <a:moveTo>
                  <a:pt x="0" y="0"/>
                </a:moveTo>
                <a:lnTo>
                  <a:pt x="1750142" y="0"/>
                </a:lnTo>
              </a:path>
            </a:pathLst>
          </a:custGeom>
          <a:ln w="19664">
            <a:solidFill>
              <a:srgbClr val="08080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932925" y="2711881"/>
            <a:ext cx="721360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spc="-25" dirty="0">
                <a:solidFill>
                  <a:srgbClr val="5D5D5D"/>
                </a:solidFill>
                <a:latin typeface="Times New Roman"/>
                <a:cs typeface="Times New Roman"/>
              </a:rPr>
              <a:t>'f</a:t>
            </a:r>
            <a:r>
              <a:rPr sz="1000" spc="-155" dirty="0">
                <a:solidFill>
                  <a:srgbClr val="5D5D5D"/>
                </a:solidFill>
                <a:latin typeface="Times New Roman"/>
                <a:cs typeface="Times New Roman"/>
              </a:rPr>
              <a:t>(</a:t>
            </a:r>
            <a:r>
              <a:rPr sz="1000" spc="-85" dirty="0">
                <a:solidFill>
                  <a:srgbClr val="5D5D5D"/>
                </a:solidFill>
                <a:latin typeface="Times New Roman"/>
                <a:cs typeface="Times New Roman"/>
              </a:rPr>
              <a:t>&lt;f</a:t>
            </a:r>
            <a:r>
              <a:rPr sz="1000" spc="-135" dirty="0">
                <a:solidFill>
                  <a:srgbClr val="5D5D5D"/>
                </a:solidFill>
                <a:latin typeface="Times New Roman"/>
                <a:cs typeface="Times New Roman"/>
              </a:rPr>
              <a:t>l</a:t>
            </a:r>
            <a:r>
              <a:rPr sz="1000" spc="175" dirty="0">
                <a:solidFill>
                  <a:srgbClr val="5D5D5D"/>
                </a:solidFill>
                <a:latin typeface="Times New Roman"/>
                <a:cs typeface="Times New Roman"/>
              </a:rPr>
              <a:t>f</a:t>
            </a:r>
            <a:r>
              <a:rPr sz="100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1000" spc="3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10" dirty="0">
                <a:solidFill>
                  <a:srgbClr val="5D5D5D"/>
                </a:solidFill>
                <a:latin typeface="Arial"/>
                <a:cs typeface="Arial"/>
              </a:rPr>
              <a:t>L</a:t>
            </a:r>
            <a:r>
              <a:rPr sz="700" spc="-155" dirty="0">
                <a:solidFill>
                  <a:srgbClr val="5D5D5D"/>
                </a:solidFill>
                <a:latin typeface="Arial"/>
                <a:cs typeface="Arial"/>
              </a:rPr>
              <a:t>r</a:t>
            </a:r>
            <a:r>
              <a:rPr sz="700" spc="-65" dirty="0">
                <a:solidFill>
                  <a:srgbClr val="A19EA1"/>
                </a:solidFill>
                <a:latin typeface="Arial"/>
                <a:cs typeface="Arial"/>
              </a:rPr>
              <a:t>"</a:t>
            </a:r>
            <a:r>
              <a:rPr sz="700" spc="40" dirty="0">
                <a:solidFill>
                  <a:srgbClr val="727272"/>
                </a:solidFill>
                <a:latin typeface="Arial"/>
                <a:cs typeface="Arial"/>
              </a:rPr>
              <a:t>i(</a:t>
            </a:r>
            <a:r>
              <a:rPr sz="700" spc="45" dirty="0">
                <a:solidFill>
                  <a:srgbClr val="727272"/>
                </a:solidFill>
                <a:latin typeface="Arial"/>
                <a:cs typeface="Arial"/>
              </a:rPr>
              <a:t>i&amp;l"f)</a:t>
            </a:r>
            <a:endParaRPr sz="7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881738" y="2742037"/>
            <a:ext cx="130810" cy="114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700" spc="20" dirty="0">
                <a:solidFill>
                  <a:srgbClr val="5D5D5D"/>
                </a:solidFill>
                <a:latin typeface="Arial"/>
                <a:cs typeface="Arial"/>
              </a:rPr>
              <a:t>11</a:t>
            </a:r>
            <a:endParaRPr sz="7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932925" y="2852706"/>
            <a:ext cx="1108710" cy="3956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i="1" spc="80" dirty="0">
                <a:solidFill>
                  <a:srgbClr val="727272"/>
                </a:solidFill>
                <a:latin typeface="Times New Roman"/>
                <a:cs typeface="Times New Roman"/>
              </a:rPr>
              <a:t>if</a:t>
            </a:r>
            <a:r>
              <a:rPr sz="1000" i="1" spc="-90" dirty="0">
                <a:solidFill>
                  <a:srgbClr val="727272"/>
                </a:solidFill>
                <a:latin typeface="Times New Roman"/>
                <a:cs typeface="Times New Roman"/>
              </a:rPr>
              <a:t> </a:t>
            </a:r>
            <a:r>
              <a:rPr sz="1000" i="1" spc="495" dirty="0">
                <a:solidFill>
                  <a:srgbClr val="727272"/>
                </a:solidFill>
                <a:latin typeface="Times New Roman"/>
                <a:cs typeface="Times New Roman"/>
              </a:rPr>
              <a:t>r</a:t>
            </a:r>
            <a:r>
              <a:rPr sz="1000" i="1" spc="-55" dirty="0">
                <a:solidFill>
                  <a:srgbClr val="727272"/>
                </a:solidFill>
                <a:latin typeface="Times New Roman"/>
                <a:cs typeface="Times New Roman"/>
              </a:rPr>
              <a:t>;</a:t>
            </a:r>
            <a:r>
              <a:rPr sz="1000" i="1" spc="-180" dirty="0">
                <a:solidFill>
                  <a:srgbClr val="727272"/>
                </a:solidFill>
                <a:latin typeface="Times New Roman"/>
                <a:cs typeface="Times New Roman"/>
              </a:rPr>
              <a:t>i</a:t>
            </a:r>
            <a:r>
              <a:rPr sz="1000" spc="-370" dirty="0">
                <a:solidFill>
                  <a:srgbClr val="727272"/>
                </a:solidFill>
                <a:latin typeface="Times New Roman"/>
                <a:cs typeface="Times New Roman"/>
              </a:rPr>
              <a:t>,</a:t>
            </a:r>
            <a:r>
              <a:rPr sz="900" spc="-780" dirty="0">
                <a:solidFill>
                  <a:srgbClr val="5D5D5D"/>
                </a:solidFill>
                <a:latin typeface="Arial"/>
                <a:cs typeface="Arial"/>
              </a:rPr>
              <a:t>:</a:t>
            </a:r>
            <a:r>
              <a:rPr sz="900" spc="-114" dirty="0">
                <a:solidFill>
                  <a:srgbClr val="5D5D5D"/>
                </a:solidFill>
                <a:latin typeface="Arial"/>
                <a:cs typeface="Arial"/>
              </a:rPr>
              <a:t>i."tn.</a:t>
            </a:r>
            <a:r>
              <a:rPr sz="900" spc="-455" dirty="0">
                <a:solidFill>
                  <a:srgbClr val="5D5D5D"/>
                </a:solidFill>
                <a:latin typeface="Arial"/>
                <a:cs typeface="Arial"/>
              </a:rPr>
              <a:t>A</a:t>
            </a:r>
            <a:r>
              <a:rPr sz="900" spc="-225" dirty="0">
                <a:solidFill>
                  <a:srgbClr val="8A898A"/>
                </a:solidFill>
                <a:latin typeface="Arial"/>
                <a:cs typeface="Arial"/>
              </a:rPr>
              <a:t>'</a:t>
            </a:r>
            <a:r>
              <a:rPr sz="900" spc="-105" dirty="0">
                <a:solidFill>
                  <a:srgbClr val="5D5D5D"/>
                </a:solidFill>
                <a:latin typeface="Arial"/>
                <a:cs typeface="Arial"/>
              </a:rPr>
              <a:t>.n</a:t>
            </a:r>
            <a:r>
              <a:rPr sz="900" spc="-280" dirty="0">
                <a:solidFill>
                  <a:srgbClr val="5D5D5D"/>
                </a:solidFill>
                <a:latin typeface="Arial"/>
                <a:cs typeface="Arial"/>
              </a:rPr>
              <a:t>L</a:t>
            </a:r>
            <a:r>
              <a:rPr sz="900" spc="-90" dirty="0">
                <a:solidFill>
                  <a:srgbClr val="8A898A"/>
                </a:solidFill>
                <a:latin typeface="Arial"/>
                <a:cs typeface="Arial"/>
              </a:rPr>
              <a:t>•</a:t>
            </a:r>
            <a:r>
              <a:rPr sz="900" spc="-65" dirty="0">
                <a:solidFill>
                  <a:srgbClr val="5D5D5D"/>
                </a:solidFill>
                <a:latin typeface="Arial"/>
                <a:cs typeface="Arial"/>
              </a:rPr>
              <a:t>l:I</a:t>
            </a:r>
            <a:r>
              <a:rPr sz="900" spc="120" dirty="0">
                <a:solidFill>
                  <a:srgbClr val="5D5D5D"/>
                </a:solidFill>
                <a:latin typeface="Arial"/>
                <a:cs typeface="Arial"/>
              </a:rPr>
              <a:t> </a:t>
            </a:r>
            <a:r>
              <a:rPr sz="1450" spc="-420" dirty="0">
                <a:solidFill>
                  <a:srgbClr val="5D5D5D"/>
                </a:solidFill>
                <a:latin typeface="Times New Roman"/>
                <a:cs typeface="Times New Roman"/>
              </a:rPr>
              <a:t>Vv</a:t>
            </a:r>
            <a:endParaRPr sz="14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900" i="1" spc="-5" dirty="0">
                <a:solidFill>
                  <a:srgbClr val="5D5D5D"/>
                </a:solidFill>
                <a:latin typeface="Times New Roman"/>
                <a:cs typeface="Times New Roman"/>
              </a:rPr>
              <a:t>pi:i</a:t>
            </a:r>
            <a:r>
              <a:rPr sz="900" i="1" spc="25" dirty="0">
                <a:solidFill>
                  <a:srgbClr val="5D5D5D"/>
                </a:solidFill>
                <a:latin typeface="Times New Roman"/>
                <a:cs typeface="Times New Roman"/>
              </a:rPr>
              <a:t>l</a:t>
            </a:r>
            <a:r>
              <a:rPr sz="900" i="1" spc="-135" dirty="0">
                <a:solidFill>
                  <a:srgbClr val="8A898A"/>
                </a:solidFill>
                <a:latin typeface="Times New Roman"/>
                <a:cs typeface="Times New Roman"/>
              </a:rPr>
              <a:t>·</a:t>
            </a:r>
            <a:r>
              <a:rPr sz="900" i="1" spc="-145" dirty="0">
                <a:solidFill>
                  <a:srgbClr val="494849"/>
                </a:solidFill>
                <a:latin typeface="Times New Roman"/>
                <a:cs typeface="Times New Roman"/>
              </a:rPr>
              <a:t>11</a:t>
            </a:r>
            <a:r>
              <a:rPr sz="900" i="1" dirty="0">
                <a:solidFill>
                  <a:srgbClr val="494849"/>
                </a:solidFill>
                <a:latin typeface="Times New Roman"/>
                <a:cs typeface="Times New Roman"/>
              </a:rPr>
              <a:t>  </a:t>
            </a:r>
            <a:r>
              <a:rPr sz="900" i="1" spc="-50" dirty="0">
                <a:solidFill>
                  <a:srgbClr val="494849"/>
                </a:solidFill>
                <a:latin typeface="Times New Roman"/>
                <a:cs typeface="Times New Roman"/>
              </a:rPr>
              <a:t> </a:t>
            </a:r>
            <a:r>
              <a:rPr sz="1200" spc="-85" dirty="0">
                <a:solidFill>
                  <a:srgbClr val="5D5D5D"/>
                </a:solidFill>
                <a:latin typeface="Times New Roman"/>
                <a:cs typeface="Times New Roman"/>
              </a:rPr>
              <a:t>"'A'</a:t>
            </a:r>
            <a:r>
              <a:rPr sz="120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1200" spc="6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900" spc="105" dirty="0">
                <a:solidFill>
                  <a:srgbClr val="727272"/>
                </a:solidFill>
                <a:latin typeface="Arial"/>
                <a:cs typeface="Arial"/>
              </a:rPr>
              <a:t>•</a:t>
            </a:r>
            <a:r>
              <a:rPr sz="900" spc="-85" dirty="0">
                <a:solidFill>
                  <a:srgbClr val="727272"/>
                </a:solidFill>
                <a:latin typeface="Arial"/>
                <a:cs typeface="Arial"/>
              </a:rPr>
              <a:t>r</a:t>
            </a:r>
            <a:r>
              <a:rPr sz="900" spc="-195" dirty="0">
                <a:solidFill>
                  <a:srgbClr val="727272"/>
                </a:solidFill>
                <a:latin typeface="Arial"/>
                <a:cs typeface="Arial"/>
              </a:rPr>
              <a:t>"</a:t>
            </a:r>
            <a:r>
              <a:rPr sz="900" spc="240" dirty="0">
                <a:solidFill>
                  <a:srgbClr val="727272"/>
                </a:solidFill>
                <a:latin typeface="Arial"/>
                <a:cs typeface="Arial"/>
              </a:rPr>
              <a:t>H</a:t>
            </a:r>
            <a:r>
              <a:rPr sz="900" spc="60" dirty="0">
                <a:solidFill>
                  <a:srgbClr val="727272"/>
                </a:solidFill>
                <a:latin typeface="Arial"/>
                <a:cs typeface="Arial"/>
              </a:rPr>
              <a:t>r</a:t>
            </a:r>
            <a:endParaRPr sz="90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744086" y="3373465"/>
            <a:ext cx="187325" cy="190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300" spc="910" dirty="0">
                <a:solidFill>
                  <a:srgbClr val="727272"/>
                </a:solidFill>
                <a:latin typeface="Arial"/>
                <a:cs typeface="Arial"/>
              </a:rPr>
              <a:t>\</a:t>
            </a:r>
            <a:endParaRPr sz="13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881738" y="3634370"/>
            <a:ext cx="245745" cy="2095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450" spc="120" dirty="0">
                <a:solidFill>
                  <a:srgbClr val="383838"/>
                </a:solidFill>
                <a:latin typeface="Times New Roman"/>
                <a:cs typeface="Times New Roman"/>
              </a:rPr>
              <a:t>'</a:t>
            </a:r>
            <a:r>
              <a:rPr sz="1450" spc="-290" dirty="0">
                <a:solidFill>
                  <a:srgbClr val="383838"/>
                </a:solidFill>
                <a:latin typeface="Times New Roman"/>
                <a:cs typeface="Times New Roman"/>
              </a:rPr>
              <a:t>1'.¥'1</a:t>
            </a:r>
            <a:endParaRPr sz="145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591992" y="3429557"/>
            <a:ext cx="139065" cy="302260"/>
          </a:xfrm>
          <a:custGeom>
            <a:avLst/>
            <a:gdLst/>
            <a:ahLst/>
            <a:cxnLst/>
            <a:rect l="l" t="t" r="r" b="b"/>
            <a:pathLst>
              <a:path w="139065" h="302260">
                <a:moveTo>
                  <a:pt x="0" y="0"/>
                </a:moveTo>
                <a:lnTo>
                  <a:pt x="138675" y="0"/>
                </a:lnTo>
                <a:lnTo>
                  <a:pt x="138675" y="302269"/>
                </a:lnTo>
                <a:lnTo>
                  <a:pt x="0" y="302269"/>
                </a:lnTo>
                <a:lnTo>
                  <a:pt x="0" y="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7592551" y="3459662"/>
            <a:ext cx="163195" cy="2540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800" i="1" spc="580" dirty="0">
                <a:solidFill>
                  <a:srgbClr val="BFBFBF"/>
                </a:solidFill>
                <a:latin typeface="Arial"/>
                <a:cs typeface="Arial"/>
              </a:rPr>
              <a:t>I</a:t>
            </a:r>
            <a:endParaRPr sz="18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317248" y="3746173"/>
            <a:ext cx="211454" cy="215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00" spc="960" dirty="0">
                <a:solidFill>
                  <a:srgbClr val="232323"/>
                </a:solidFill>
                <a:latin typeface="Arial"/>
                <a:cs typeface="Arial"/>
              </a:rPr>
              <a:t>)</a:t>
            </a:r>
            <a:endParaRPr sz="15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338074" y="3972809"/>
            <a:ext cx="984250" cy="8121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650" i="1" spc="840" dirty="0">
                <a:solidFill>
                  <a:srgbClr val="5D5D5D"/>
                </a:solidFill>
                <a:latin typeface="Times New Roman"/>
                <a:cs typeface="Times New Roman"/>
              </a:rPr>
              <a:t>/jgJ1</a:t>
            </a:r>
            <a:endParaRPr sz="1650">
              <a:latin typeface="Times New Roman"/>
              <a:cs typeface="Times New Roman"/>
            </a:endParaRPr>
          </a:p>
          <a:p>
            <a:pPr algn="ctr">
              <a:lnSpc>
                <a:spcPct val="100000"/>
              </a:lnSpc>
              <a:spcBef>
                <a:spcPts val="489"/>
              </a:spcBef>
            </a:pPr>
            <a:r>
              <a:rPr sz="3400" u="heavy" spc="-30" dirty="0">
                <a:solidFill>
                  <a:srgbClr val="494849"/>
                </a:solidFill>
                <a:latin typeface="Arial"/>
                <a:cs typeface="Arial"/>
              </a:rPr>
              <a:t>[</a:t>
            </a:r>
            <a:r>
              <a:rPr sz="3400" u="heavy" spc="-60" dirty="0">
                <a:solidFill>
                  <a:srgbClr val="494849"/>
                </a:solidFill>
                <a:latin typeface="Arial"/>
                <a:cs typeface="Arial"/>
              </a:rPr>
              <a:t>I</a:t>
            </a:r>
            <a:r>
              <a:rPr sz="3400" u="heavy" spc="-434" dirty="0">
                <a:solidFill>
                  <a:srgbClr val="383838"/>
                </a:solidFill>
                <a:latin typeface="Arial"/>
                <a:cs typeface="Arial"/>
              </a:rPr>
              <a:t>..</a:t>
            </a:r>
            <a:r>
              <a:rPr sz="3400" u="heavy" spc="-715" dirty="0">
                <a:solidFill>
                  <a:srgbClr val="383838"/>
                </a:solidFill>
                <a:latin typeface="Arial"/>
                <a:cs typeface="Arial"/>
              </a:rPr>
              <a:t> </a:t>
            </a:r>
            <a:r>
              <a:rPr sz="2450" i="1" u="heavy" spc="-495" dirty="0">
                <a:solidFill>
                  <a:srgbClr val="383838"/>
                </a:solidFill>
                <a:latin typeface="Arial"/>
                <a:cs typeface="Arial"/>
              </a:rPr>
              <a:t>N</a:t>
            </a:r>
            <a:r>
              <a:rPr sz="2450" i="1" u="heavy" spc="-470" dirty="0">
                <a:solidFill>
                  <a:srgbClr val="383838"/>
                </a:solidFill>
                <a:latin typeface="Arial"/>
                <a:cs typeface="Arial"/>
              </a:rPr>
              <a:t>r</a:t>
            </a:r>
            <a:r>
              <a:rPr sz="2450" i="1" u="heavy" spc="-740" dirty="0">
                <a:solidFill>
                  <a:srgbClr val="383838"/>
                </a:solidFill>
                <a:latin typeface="Arial"/>
                <a:cs typeface="Arial"/>
              </a:rPr>
              <a:t>1J</a:t>
            </a:r>
            <a:endParaRPr sz="245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576938" y="4050973"/>
            <a:ext cx="204470" cy="2159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500" spc="905" dirty="0">
                <a:solidFill>
                  <a:srgbClr val="383838"/>
                </a:solidFill>
                <a:latin typeface="Arial"/>
                <a:cs typeface="Arial"/>
              </a:rPr>
              <a:t>(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57275"/>
            <a:ext cx="10058400" cy="5657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57275"/>
            <a:ext cx="10058400" cy="5657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57275"/>
            <a:ext cx="10058400" cy="5657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57275"/>
            <a:ext cx="10058400" cy="5657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57275"/>
            <a:ext cx="10058400" cy="565785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47135"/>
            <a:ext cx="10048567" cy="567321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018525" y="3184989"/>
            <a:ext cx="4349750" cy="5372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067560" marR="88265" indent="53975">
              <a:lnSpc>
                <a:spcPct val="106000"/>
              </a:lnSpc>
            </a:pPr>
            <a:r>
              <a:rPr sz="700" spc="-25" dirty="0">
                <a:solidFill>
                  <a:srgbClr val="5D5D5D"/>
                </a:solidFill>
                <a:latin typeface="Times New Roman"/>
                <a:cs typeface="Times New Roman"/>
              </a:rPr>
              <a:t>have </a:t>
            </a:r>
            <a:r>
              <a:rPr sz="700" spc="5" dirty="0">
                <a:solidFill>
                  <a:srgbClr val="5D5D5D"/>
                </a:solidFill>
                <a:latin typeface="Times New Roman"/>
                <a:cs typeface="Times New Roman"/>
              </a:rPr>
              <a:t>to</a:t>
            </a:r>
            <a:r>
              <a:rPr sz="700" spc="-4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15" dirty="0">
                <a:solidFill>
                  <a:srgbClr val="5D5D5D"/>
                </a:solidFill>
                <a:latin typeface="Times New Roman"/>
                <a:cs typeface="Times New Roman"/>
              </a:rPr>
              <a:t>be</a:t>
            </a:r>
            <a:r>
              <a:rPr sz="700" spc="-2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15" dirty="0">
                <a:solidFill>
                  <a:srgbClr val="5D5D5D"/>
                </a:solidFill>
                <a:latin typeface="Times New Roman"/>
                <a:cs typeface="Times New Roman"/>
              </a:rPr>
              <a:t>a</a:t>
            </a:r>
            <a:r>
              <a:rPr sz="700" spc="-4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5" dirty="0">
                <a:solidFill>
                  <a:srgbClr val="5D5D5D"/>
                </a:solidFill>
                <a:latin typeface="Times New Roman"/>
                <a:cs typeface="Times New Roman"/>
              </a:rPr>
              <a:t>b</a:t>
            </a:r>
            <a:r>
              <a:rPr sz="700" spc="-45" dirty="0">
                <a:solidFill>
                  <a:srgbClr val="3D3D3F"/>
                </a:solidFill>
                <a:latin typeface="Times New Roman"/>
                <a:cs typeface="Times New Roman"/>
              </a:rPr>
              <a:t>l</a:t>
            </a:r>
            <a:r>
              <a:rPr sz="700" spc="10" dirty="0">
                <a:solidFill>
                  <a:srgbClr val="747274"/>
                </a:solidFill>
                <a:latin typeface="Times New Roman"/>
                <a:cs typeface="Times New Roman"/>
              </a:rPr>
              <a:t>og</a:t>
            </a:r>
            <a:r>
              <a:rPr sz="700" spc="-85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-10" dirty="0">
                <a:solidFill>
                  <a:srgbClr val="5D5D5D"/>
                </a:solidFill>
                <a:latin typeface="Times New Roman"/>
                <a:cs typeface="Times New Roman"/>
              </a:rPr>
              <a:t>page</a:t>
            </a:r>
            <a:r>
              <a:rPr sz="700" spc="-1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5D5D5D"/>
                </a:solidFill>
                <a:latin typeface="Times New Roman"/>
                <a:cs typeface="Times New Roman"/>
              </a:rPr>
              <a:t>or</a:t>
            </a:r>
            <a:r>
              <a:rPr sz="700" spc="-3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15" dirty="0">
                <a:solidFill>
                  <a:srgbClr val="5D5D5D"/>
                </a:solidFill>
                <a:latin typeface="Times New Roman"/>
                <a:cs typeface="Times New Roman"/>
              </a:rPr>
              <a:t>even</a:t>
            </a:r>
            <a:r>
              <a:rPr sz="700" spc="-2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20" dirty="0">
                <a:solidFill>
                  <a:srgbClr val="5D5D5D"/>
                </a:solidFill>
                <a:latin typeface="Times New Roman"/>
                <a:cs typeface="Times New Roman"/>
              </a:rPr>
              <a:t>an</a:t>
            </a:r>
            <a:r>
              <a:rPr sz="700" spc="-7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35" dirty="0">
                <a:solidFill>
                  <a:srgbClr val="5D5D5D"/>
                </a:solidFill>
                <a:latin typeface="Times New Roman"/>
                <a:cs typeface="Times New Roman"/>
              </a:rPr>
              <a:t>important</a:t>
            </a:r>
            <a:r>
              <a:rPr sz="700" spc="2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15" dirty="0">
                <a:solidFill>
                  <a:srgbClr val="5D5D5D"/>
                </a:solidFill>
                <a:latin typeface="Times New Roman"/>
                <a:cs typeface="Times New Roman"/>
              </a:rPr>
              <a:t>on</a:t>
            </a:r>
            <a:r>
              <a:rPr sz="700" spc="0" dirty="0">
                <a:solidFill>
                  <a:srgbClr val="5D5D5D"/>
                </a:solidFill>
                <a:latin typeface="Times New Roman"/>
                <a:cs typeface="Times New Roman"/>
              </a:rPr>
              <a:t>e</a:t>
            </a:r>
            <a:r>
              <a:rPr sz="700" spc="125" dirty="0">
                <a:solidFill>
                  <a:srgbClr val="898989"/>
                </a:solidFill>
                <a:latin typeface="Times New Roman"/>
                <a:cs typeface="Times New Roman"/>
              </a:rPr>
              <a:t>.</a:t>
            </a:r>
            <a:r>
              <a:rPr sz="700" spc="-15" dirty="0">
                <a:solidFill>
                  <a:srgbClr val="5D5D5D"/>
                </a:solidFill>
                <a:latin typeface="Times New Roman"/>
                <a:cs typeface="Times New Roman"/>
              </a:rPr>
              <a:t>The</a:t>
            </a:r>
            <a:r>
              <a:rPr sz="700" spc="-4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35" dirty="0">
                <a:solidFill>
                  <a:srgbClr val="747274"/>
                </a:solidFill>
                <a:latin typeface="Times New Roman"/>
                <a:cs typeface="Times New Roman"/>
              </a:rPr>
              <a:t>only</a:t>
            </a:r>
            <a:r>
              <a:rPr sz="700" spc="-60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-40" dirty="0">
                <a:solidFill>
                  <a:srgbClr val="5D5D5D"/>
                </a:solidFill>
                <a:latin typeface="Times New Roman"/>
                <a:cs typeface="Times New Roman"/>
              </a:rPr>
              <a:t>thing</a:t>
            </a:r>
            <a:r>
              <a:rPr sz="700" spc="-2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45" dirty="0">
                <a:solidFill>
                  <a:srgbClr val="5D5D5D"/>
                </a:solidFill>
                <a:latin typeface="Times New Roman"/>
                <a:cs typeface="Times New Roman"/>
              </a:rPr>
              <a:t>ded</a:t>
            </a:r>
            <a:endParaRPr sz="700">
              <a:latin typeface="Times New Roman"/>
              <a:cs typeface="Times New Roman"/>
            </a:endParaRPr>
          </a:p>
          <a:p>
            <a:pPr marL="46990" marR="5080" indent="-34925">
              <a:lnSpc>
                <a:spcPct val="110600"/>
              </a:lnSpc>
              <a:spcBef>
                <a:spcPts val="580"/>
              </a:spcBef>
            </a:pPr>
            <a:r>
              <a:rPr sz="700" spc="-30" dirty="0">
                <a:solidFill>
                  <a:srgbClr val="898989"/>
                </a:solidFill>
                <a:latin typeface="Times New Roman"/>
                <a:cs typeface="Times New Roman"/>
              </a:rPr>
              <a:t>Tl'lmi'"ffi;inmJl'"l&lt;ffi'i&gt;mnnn'iflllJll&lt;l'.-Wml'lruc'AA,,-,,</a:t>
            </a:r>
            <a:r>
              <a:rPr sz="700" spc="75" dirty="0">
                <a:solidFill>
                  <a:srgbClr val="898989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898989"/>
                </a:solidFill>
                <a:latin typeface="Times New Roman"/>
                <a:cs typeface="Times New Roman"/>
              </a:rPr>
              <a:t>irnn'C</a:t>
            </a:r>
            <a:r>
              <a:rPr sz="700" spc="-40" dirty="0">
                <a:solidFill>
                  <a:srgbClr val="898989"/>
                </a:solidFill>
                <a:latin typeface="Times New Roman"/>
                <a:cs typeface="Times New Roman"/>
              </a:rPr>
              <a:t>o</a:t>
            </a:r>
            <a:r>
              <a:rPr sz="700" spc="-45" dirty="0">
                <a:solidFill>
                  <a:srgbClr val="5D5D5D"/>
                </a:solidFill>
                <a:latin typeface="Times New Roman"/>
                <a:cs typeface="Times New Roman"/>
              </a:rPr>
              <a:t>mment</a:t>
            </a:r>
            <a:r>
              <a:rPr sz="700" spc="-10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60" dirty="0">
                <a:solidFill>
                  <a:srgbClr val="9E9C9E"/>
                </a:solidFill>
                <a:latin typeface="Times New Roman"/>
                <a:cs typeface="Times New Roman"/>
              </a:rPr>
              <a:t>.</a:t>
            </a:r>
            <a:r>
              <a:rPr sz="700" dirty="0">
                <a:solidFill>
                  <a:srgbClr val="5D5D5D"/>
                </a:solidFill>
                <a:latin typeface="Times New Roman"/>
                <a:cs typeface="Times New Roman"/>
              </a:rPr>
              <a:t>php</a:t>
            </a:r>
            <a:r>
              <a:rPr sz="700" spc="-2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40" dirty="0">
                <a:solidFill>
                  <a:srgbClr val="5D5D5D"/>
                </a:solidFill>
                <a:latin typeface="Times New Roman"/>
                <a:cs typeface="Times New Roman"/>
              </a:rPr>
              <a:t>in</a:t>
            </a:r>
            <a:r>
              <a:rPr sz="700" spc="-3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20" dirty="0">
                <a:solidFill>
                  <a:srgbClr val="5D5D5D"/>
                </a:solidFill>
                <a:latin typeface="Times New Roman"/>
                <a:cs typeface="Times New Roman"/>
              </a:rPr>
              <a:t>anothe</a:t>
            </a:r>
            <a:r>
              <a:rPr sz="700" spc="-35" dirty="0">
                <a:solidFill>
                  <a:srgbClr val="5D5D5D"/>
                </a:solidFill>
                <a:latin typeface="Times New Roman"/>
                <a:cs typeface="Times New Roman"/>
              </a:rPr>
              <a:t>r</a:t>
            </a:r>
            <a:r>
              <a:rPr sz="700" spc="130" dirty="0">
                <a:solidFill>
                  <a:srgbClr val="9E9C9E"/>
                </a:solidFill>
                <a:latin typeface="Times New Roman"/>
                <a:cs typeface="Times New Roman"/>
              </a:rPr>
              <a:t>.</a:t>
            </a:r>
            <a:r>
              <a:rPr sz="700" spc="35" dirty="0">
                <a:solidFill>
                  <a:srgbClr val="747274"/>
                </a:solidFill>
                <a:latin typeface="Times New Roman"/>
                <a:cs typeface="Times New Roman"/>
              </a:rPr>
              <a:t>U</a:t>
            </a:r>
            <a:r>
              <a:rPr sz="700" spc="-45" dirty="0">
                <a:solidFill>
                  <a:srgbClr val="747274"/>
                </a:solidFill>
                <a:latin typeface="Times New Roman"/>
                <a:cs typeface="Times New Roman"/>
              </a:rPr>
              <a:t>s</a:t>
            </a:r>
            <a:r>
              <a:rPr sz="700" spc="-40" dirty="0">
                <a:solidFill>
                  <a:srgbClr val="747274"/>
                </a:solidFill>
                <a:latin typeface="Times New Roman"/>
                <a:cs typeface="Times New Roman"/>
              </a:rPr>
              <a:t>ing</a:t>
            </a:r>
            <a:r>
              <a:rPr sz="700" spc="-35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-20" dirty="0">
                <a:solidFill>
                  <a:srgbClr val="5D5D5D"/>
                </a:solidFill>
                <a:latin typeface="Times New Roman"/>
                <a:cs typeface="Times New Roman"/>
              </a:rPr>
              <a:t>that</a:t>
            </a:r>
            <a:r>
              <a:rPr sz="700" spc="-4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10" dirty="0">
                <a:solidFill>
                  <a:srgbClr val="5D5D5D"/>
                </a:solidFill>
                <a:latin typeface="Times New Roman"/>
                <a:cs typeface="Times New Roman"/>
              </a:rPr>
              <a:t>pa</a:t>
            </a:r>
            <a:r>
              <a:rPr sz="700" spc="-45" dirty="0">
                <a:solidFill>
                  <a:srgbClr val="5D5D5D"/>
                </a:solidFill>
                <a:latin typeface="Times New Roman"/>
                <a:cs typeface="Times New Roman"/>
              </a:rPr>
              <a:t>g</a:t>
            </a:r>
            <a:r>
              <a:rPr sz="700" spc="15" dirty="0">
                <a:solidFill>
                  <a:srgbClr val="898989"/>
                </a:solidFill>
                <a:latin typeface="Times New Roman"/>
                <a:cs typeface="Times New Roman"/>
              </a:rPr>
              <a:t>e,</a:t>
            </a:r>
            <a:r>
              <a:rPr sz="700" spc="-45" dirty="0">
                <a:solidFill>
                  <a:srgbClr val="898989"/>
                </a:solidFill>
                <a:latin typeface="Times New Roman"/>
                <a:cs typeface="Times New Roman"/>
              </a:rPr>
              <a:t> </a:t>
            </a:r>
            <a:r>
              <a:rPr sz="700" spc="-15" dirty="0">
                <a:solidFill>
                  <a:srgbClr val="5D5D5D"/>
                </a:solidFill>
                <a:latin typeface="Times New Roman"/>
                <a:cs typeface="Times New Roman"/>
              </a:rPr>
              <a:t>post</a:t>
            </a:r>
            <a:r>
              <a:rPr sz="700" spc="1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15" dirty="0">
                <a:solidFill>
                  <a:srgbClr val="5D5D5D"/>
                </a:solidFill>
                <a:latin typeface="Times New Roman"/>
                <a:cs typeface="Times New Roman"/>
              </a:rPr>
              <a:t>a</a:t>
            </a:r>
            <a:r>
              <a:rPr sz="700" spc="-4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30" dirty="0">
                <a:solidFill>
                  <a:srgbClr val="747274"/>
                </a:solidFill>
                <a:latin typeface="Times New Roman"/>
                <a:cs typeface="Times New Roman"/>
              </a:rPr>
              <a:t>comment.</a:t>
            </a:r>
            <a:r>
              <a:rPr sz="700" spc="-10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-45" dirty="0">
                <a:solidFill>
                  <a:srgbClr val="747274"/>
                </a:solidFill>
                <a:latin typeface="Times New Roman"/>
                <a:cs typeface="Times New Roman"/>
              </a:rPr>
              <a:t>Within</a:t>
            </a:r>
            <a:r>
              <a:rPr sz="700" spc="10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55" dirty="0">
                <a:solidFill>
                  <a:srgbClr val="5D5D5D"/>
                </a:solidFill>
                <a:latin typeface="Times New Roman"/>
                <a:cs typeface="Times New Roman"/>
              </a:rPr>
              <a:t>a</a:t>
            </a:r>
            <a:r>
              <a:rPr sz="700" spc="3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40" dirty="0">
                <a:solidFill>
                  <a:srgbClr val="5D5D5D"/>
                </a:solidFill>
                <a:latin typeface="Times New Roman"/>
                <a:cs typeface="Times New Roman"/>
              </a:rPr>
              <a:t>minute</a:t>
            </a:r>
            <a:r>
              <a:rPr sz="700" spc="-1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dirty="0">
                <a:solidFill>
                  <a:srgbClr val="5D5D5D"/>
                </a:solidFill>
                <a:latin typeface="Times New Roman"/>
                <a:cs typeface="Times New Roman"/>
              </a:rPr>
              <a:t>or</a:t>
            </a:r>
            <a:r>
              <a:rPr sz="700" spc="-3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25" dirty="0">
                <a:solidFill>
                  <a:srgbClr val="747274"/>
                </a:solidFill>
                <a:latin typeface="Times New Roman"/>
                <a:cs typeface="Times New Roman"/>
              </a:rPr>
              <a:t>so,</a:t>
            </a:r>
            <a:r>
              <a:rPr sz="700" spc="-85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-35" dirty="0">
                <a:solidFill>
                  <a:srgbClr val="747274"/>
                </a:solidFill>
                <a:latin typeface="Times New Roman"/>
                <a:cs typeface="Times New Roman"/>
              </a:rPr>
              <a:t>you</a:t>
            </a:r>
            <a:r>
              <a:rPr sz="700" spc="30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-25" dirty="0">
                <a:solidFill>
                  <a:srgbClr val="747274"/>
                </a:solidFill>
                <a:latin typeface="Times New Roman"/>
                <a:cs typeface="Times New Roman"/>
              </a:rPr>
              <a:t>should</a:t>
            </a:r>
            <a:r>
              <a:rPr sz="700" spc="-15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5" dirty="0">
                <a:solidFill>
                  <a:srgbClr val="747274"/>
                </a:solidFill>
                <a:latin typeface="Times New Roman"/>
                <a:cs typeface="Times New Roman"/>
              </a:rPr>
              <a:t>see</a:t>
            </a:r>
            <a:r>
              <a:rPr sz="700" spc="-60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15" dirty="0">
                <a:solidFill>
                  <a:srgbClr val="5D5D5D"/>
                </a:solidFill>
                <a:latin typeface="Times New Roman"/>
                <a:cs typeface="Times New Roman"/>
              </a:rPr>
              <a:t>a</a:t>
            </a:r>
            <a:r>
              <a:rPr sz="700" spc="-8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35" dirty="0">
                <a:solidFill>
                  <a:srgbClr val="5D5D5D"/>
                </a:solidFill>
                <a:latin typeface="Times New Roman"/>
                <a:cs typeface="Times New Roman"/>
              </a:rPr>
              <a:t>notification</a:t>
            </a:r>
            <a:r>
              <a:rPr sz="700" spc="4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5" dirty="0">
                <a:solidFill>
                  <a:srgbClr val="747274"/>
                </a:solidFill>
                <a:latin typeface="Times New Roman"/>
                <a:cs typeface="Times New Roman"/>
              </a:rPr>
              <a:t>on</a:t>
            </a:r>
            <a:r>
              <a:rPr sz="700" spc="-40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-35" dirty="0">
                <a:solidFill>
                  <a:srgbClr val="5D5D5D"/>
                </a:solidFill>
                <a:latin typeface="Times New Roman"/>
                <a:cs typeface="Times New Roman"/>
              </a:rPr>
              <a:t>this</a:t>
            </a:r>
            <a:r>
              <a:rPr sz="700" spc="-70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10" dirty="0">
                <a:solidFill>
                  <a:srgbClr val="5D5D5D"/>
                </a:solidFill>
                <a:latin typeface="Times New Roman"/>
                <a:cs typeface="Times New Roman"/>
              </a:rPr>
              <a:t>page</a:t>
            </a:r>
            <a:r>
              <a:rPr sz="700" spc="-1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35" dirty="0">
                <a:solidFill>
                  <a:srgbClr val="5D5D5D"/>
                </a:solidFill>
                <a:latin typeface="Times New Roman"/>
                <a:cs typeface="Times New Roman"/>
              </a:rPr>
              <a:t>indicating</a:t>
            </a:r>
            <a:r>
              <a:rPr sz="700" spc="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650" spc="-35" dirty="0">
                <a:solidFill>
                  <a:srgbClr val="5D5D5D"/>
                </a:solidFill>
                <a:latin typeface="Arial"/>
                <a:cs typeface="Arial"/>
              </a:rPr>
              <a:t>that</a:t>
            </a:r>
            <a:r>
              <a:rPr sz="650" spc="-25" dirty="0">
                <a:solidFill>
                  <a:srgbClr val="5D5D5D"/>
                </a:solidFill>
                <a:latin typeface="Arial"/>
                <a:cs typeface="Arial"/>
              </a:rPr>
              <a:t> </a:t>
            </a:r>
            <a:r>
              <a:rPr sz="700" spc="55" dirty="0">
                <a:solidFill>
                  <a:srgbClr val="747274"/>
                </a:solidFill>
                <a:latin typeface="Times New Roman"/>
                <a:cs typeface="Times New Roman"/>
              </a:rPr>
              <a:t>a</a:t>
            </a:r>
            <a:r>
              <a:rPr sz="700" spc="-85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-10" dirty="0">
                <a:solidFill>
                  <a:srgbClr val="5D5D5D"/>
                </a:solidFill>
                <a:latin typeface="Times New Roman"/>
                <a:cs typeface="Times New Roman"/>
              </a:rPr>
              <a:t>new</a:t>
            </a:r>
            <a:r>
              <a:rPr sz="700" spc="-15" dirty="0">
                <a:solidFill>
                  <a:srgbClr val="5D5D5D"/>
                </a:solidFill>
                <a:latin typeface="Times New Roman"/>
                <a:cs typeface="Times New Roman"/>
              </a:rPr>
              <a:t> </a:t>
            </a:r>
            <a:r>
              <a:rPr sz="700" spc="-30" dirty="0">
                <a:solidFill>
                  <a:srgbClr val="747274"/>
                </a:solidFill>
                <a:latin typeface="Times New Roman"/>
                <a:cs typeface="Times New Roman"/>
              </a:rPr>
              <a:t>comment</a:t>
            </a:r>
            <a:r>
              <a:rPr sz="700" spc="-40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-5" dirty="0">
                <a:solidFill>
                  <a:srgbClr val="747274"/>
                </a:solidFill>
                <a:latin typeface="Times New Roman"/>
                <a:cs typeface="Times New Roman"/>
              </a:rPr>
              <a:t>was</a:t>
            </a:r>
            <a:r>
              <a:rPr sz="700" spc="-65" dirty="0">
                <a:solidFill>
                  <a:srgbClr val="747274"/>
                </a:solidFill>
                <a:latin typeface="Times New Roman"/>
                <a:cs typeface="Times New Roman"/>
              </a:rPr>
              <a:t> </a:t>
            </a:r>
            <a:r>
              <a:rPr sz="700" spc="-5" dirty="0">
                <a:solidFill>
                  <a:srgbClr val="5D5D5D"/>
                </a:solidFill>
                <a:latin typeface="Times New Roman"/>
                <a:cs typeface="Times New Roman"/>
              </a:rPr>
              <a:t>pos</a:t>
            </a:r>
            <a:r>
              <a:rPr sz="700" spc="-10" dirty="0">
                <a:solidFill>
                  <a:srgbClr val="5D5D5D"/>
                </a:solidFill>
                <a:latin typeface="Times New Roman"/>
                <a:cs typeface="Times New Roman"/>
              </a:rPr>
              <a:t>t</a:t>
            </a:r>
            <a:r>
              <a:rPr sz="700" spc="-5" dirty="0">
                <a:solidFill>
                  <a:srgbClr val="898989"/>
                </a:solidFill>
                <a:latin typeface="Times New Roman"/>
                <a:cs typeface="Times New Roman"/>
              </a:rPr>
              <a:t>e</a:t>
            </a:r>
            <a:r>
              <a:rPr sz="700" spc="220" dirty="0">
                <a:solidFill>
                  <a:srgbClr val="5D5D5D"/>
                </a:solidFill>
                <a:latin typeface="Times New Roman"/>
                <a:cs typeface="Times New Roman"/>
              </a:rPr>
              <a:t>d</a:t>
            </a:r>
            <a:endParaRPr sz="7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508</Words>
  <Application>Microsoft Office PowerPoint</Application>
  <PresentationFormat>Benutzerdefiniert</PresentationFormat>
  <Paragraphs>43</Paragraphs>
  <Slides>13</Slides>
  <Notes>13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4" baseType="lpstr"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M ulti-Stage Download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Online2PDF.com</cp:lastModifiedBy>
  <cp:revision>1</cp:revision>
  <dcterms:created xsi:type="dcterms:W3CDTF">2023-05-11T08:34:07Z</dcterms:created>
  <dcterms:modified xsi:type="dcterms:W3CDTF">2023-05-11T06:34:13Z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2023-05-11T00:00:00Z</vt:filetime>
  </property>
  <property fmtid="{D5CDD505-2E9C-101B-9397-08002B2CF9AE}" pid="3" name="LastSaved">
    <vt:filetime>2023-05-11T00:00:00Z</vt:filetime>
  </property>
</Properties>
</file>